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5.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6.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7.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8.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9.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notesSlides/notesSlide5.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3.xml" ContentType="application/vnd.openxmlformats-officedocument.presentationml.notesSlide+xml"/>
  <Override PartName="/ppt/charts/chart4.xml" ContentType="application/vnd.openxmlformats-officedocument.drawingml.chart+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5.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6.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64" r:id="rId3"/>
    <p:sldMasterId id="2147483668" r:id="rId4"/>
    <p:sldMasterId id="2147483672" r:id="rId5"/>
    <p:sldMasterId id="2147483676" r:id="rId6"/>
    <p:sldMasterId id="2147483680" r:id="rId7"/>
    <p:sldMasterId id="2147483684" r:id="rId8"/>
    <p:sldMasterId id="2147483688" r:id="rId9"/>
    <p:sldMasterId id="2147483692" r:id="rId10"/>
  </p:sldMasterIdLst>
  <p:notesMasterIdLst>
    <p:notesMasterId r:id="rId36"/>
  </p:notesMasterIdLst>
  <p:sldIdLst>
    <p:sldId id="447" r:id="rId11"/>
    <p:sldId id="353" r:id="rId12"/>
    <p:sldId id="300" r:id="rId13"/>
    <p:sldId id="352" r:id="rId14"/>
    <p:sldId id="448" r:id="rId15"/>
    <p:sldId id="449" r:id="rId16"/>
    <p:sldId id="450" r:id="rId17"/>
    <p:sldId id="451" r:id="rId18"/>
    <p:sldId id="452" r:id="rId19"/>
    <p:sldId id="453" r:id="rId20"/>
    <p:sldId id="454" r:id="rId21"/>
    <p:sldId id="455" r:id="rId22"/>
    <p:sldId id="456" r:id="rId23"/>
    <p:sldId id="457" r:id="rId24"/>
    <p:sldId id="458" r:id="rId25"/>
    <p:sldId id="459" r:id="rId26"/>
    <p:sldId id="460" r:id="rId27"/>
    <p:sldId id="461" r:id="rId28"/>
    <p:sldId id="462" r:id="rId29"/>
    <p:sldId id="464" r:id="rId30"/>
    <p:sldId id="466" r:id="rId31"/>
    <p:sldId id="467" r:id="rId32"/>
    <p:sldId id="468" r:id="rId33"/>
    <p:sldId id="469" r:id="rId34"/>
    <p:sldId id="297" r:id="rId35"/>
  </p:sldIdLst>
  <p:sldSz cx="12190413" cy="6859588"/>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8CC1"/>
    <a:srgbClr val="10849C"/>
    <a:srgbClr val="0E65AC"/>
    <a:srgbClr val="175783"/>
    <a:srgbClr val="02484F"/>
    <a:srgbClr val="003438"/>
    <a:srgbClr val="4F81BD"/>
    <a:srgbClr val="C0504D"/>
    <a:srgbClr val="8064A2"/>
    <a:srgbClr val="9BBB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36" autoAdjust="0"/>
    <p:restoredTop sz="97778" autoAdjust="0"/>
  </p:normalViewPr>
  <p:slideViewPr>
    <p:cSldViewPr snapToGrid="0" showGuides="1">
      <p:cViewPr>
        <p:scale>
          <a:sx n="50" d="100"/>
          <a:sy n="50" d="100"/>
        </p:scale>
        <p:origin x="918" y="846"/>
      </p:cViewPr>
      <p:guideLst>
        <p:guide orient="horz" pos="2161"/>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1.xml"/><Relationship Id="rId34" Type="http://schemas.openxmlformats.org/officeDocument/2006/relationships/slide" Target="slides/slide24.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notesMaster" Target="notesMasters/notesMaster1.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slide" Target="slides/slide2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3.xml"/><Relationship Id="rId1" Type="http://schemas.microsoft.com/office/2011/relationships/chartStyle" Target="style3.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bg1"/>
            </a:solidFill>
          </c:spPr>
          <c:invertIfNegative val="0"/>
          <c:dPt>
            <c:idx val="0"/>
            <c:invertIfNegative val="0"/>
            <c:bubble3D val="0"/>
            <c:extLst>
              <c:ext xmlns:c16="http://schemas.microsoft.com/office/drawing/2014/chart" uri="{C3380CC4-5D6E-409C-BE32-E72D297353CC}">
                <c16:uniqueId val="{00000000-DAD0-4712-BE4A-52468346F39D}"/>
              </c:ext>
            </c:extLst>
          </c:dPt>
          <c:dPt>
            <c:idx val="2"/>
            <c:invertIfNegative val="0"/>
            <c:bubble3D val="0"/>
            <c:extLst>
              <c:ext xmlns:c16="http://schemas.microsoft.com/office/drawing/2014/chart" uri="{C3380CC4-5D6E-409C-BE32-E72D297353CC}">
                <c16:uniqueId val="{00000001-DAD0-4712-BE4A-52468346F39D}"/>
              </c:ext>
            </c:extLst>
          </c:dPt>
          <c:dPt>
            <c:idx val="3"/>
            <c:invertIfNegative val="0"/>
            <c:bubble3D val="0"/>
            <c:extLst>
              <c:ext xmlns:c16="http://schemas.microsoft.com/office/drawing/2014/chart" uri="{C3380CC4-5D6E-409C-BE32-E72D297353CC}">
                <c16:uniqueId val="{00000002-DAD0-4712-BE4A-52468346F39D}"/>
              </c:ext>
            </c:extLst>
          </c:dPt>
          <c:cat>
            <c:strRef>
              <c:f>Sheet1!$A$2:$A$6</c:f>
              <c:strCache>
                <c:ptCount val="5"/>
                <c:pt idx="0">
                  <c:v>Factory</c:v>
                </c:pt>
                <c:pt idx="1">
                  <c:v>Home</c:v>
                </c:pt>
                <c:pt idx="2">
                  <c:v>Office</c:v>
                </c:pt>
                <c:pt idx="3">
                  <c:v>Warehouse</c:v>
                </c:pt>
                <c:pt idx="4">
                  <c:v>Shop</c:v>
                </c:pt>
              </c:strCache>
            </c:strRef>
          </c:cat>
          <c:val>
            <c:numRef>
              <c:f>Sheet1!$B$2:$B$6</c:f>
              <c:numCache>
                <c:formatCode>General</c:formatCode>
                <c:ptCount val="5"/>
                <c:pt idx="0">
                  <c:v>4.3</c:v>
                </c:pt>
                <c:pt idx="1">
                  <c:v>2.5</c:v>
                </c:pt>
                <c:pt idx="2">
                  <c:v>3.5</c:v>
                </c:pt>
                <c:pt idx="3">
                  <c:v>4.5</c:v>
                </c:pt>
                <c:pt idx="4">
                  <c:v>4.3</c:v>
                </c:pt>
              </c:numCache>
            </c:numRef>
          </c:val>
          <c:extLst>
            <c:ext xmlns:c16="http://schemas.microsoft.com/office/drawing/2014/chart" uri="{C3380CC4-5D6E-409C-BE32-E72D297353CC}">
              <c16:uniqueId val="{00000003-DAD0-4712-BE4A-52468346F39D}"/>
            </c:ext>
          </c:extLst>
        </c:ser>
        <c:dLbls>
          <c:showLegendKey val="0"/>
          <c:showVal val="0"/>
          <c:showCatName val="0"/>
          <c:showSerName val="0"/>
          <c:showPercent val="0"/>
          <c:showBubbleSize val="0"/>
        </c:dLbls>
        <c:gapWidth val="150"/>
        <c:axId val="627432448"/>
        <c:axId val="601928448"/>
      </c:barChart>
      <c:catAx>
        <c:axId val="627432448"/>
        <c:scaling>
          <c:orientation val="minMax"/>
        </c:scaling>
        <c:delete val="0"/>
        <c:axPos val="b"/>
        <c:numFmt formatCode="General" sourceLinked="1"/>
        <c:majorTickMark val="out"/>
        <c:minorTickMark val="none"/>
        <c:tickLblPos val="nextTo"/>
        <c:spPr>
          <a:ln>
            <a:solidFill>
              <a:schemeClr val="bg1"/>
            </a:solidFill>
          </a:ln>
        </c:spPr>
        <c:txPr>
          <a:bodyPr/>
          <a:lstStyle/>
          <a:p>
            <a:pPr>
              <a:defRPr sz="1200" b="1">
                <a:solidFill>
                  <a:schemeClr val="bg1"/>
                </a:solidFill>
                <a:latin typeface="Open Sans" pitchFamily="34" charset="0"/>
                <a:ea typeface="Open Sans" pitchFamily="34" charset="0"/>
                <a:cs typeface="Open Sans" pitchFamily="34" charset="0"/>
              </a:defRPr>
            </a:pPr>
            <a:endParaRPr lang="zh-CN"/>
          </a:p>
        </c:txPr>
        <c:crossAx val="601928448"/>
        <c:crosses val="autoZero"/>
        <c:auto val="1"/>
        <c:lblAlgn val="ctr"/>
        <c:lblOffset val="100"/>
        <c:noMultiLvlLbl val="0"/>
      </c:catAx>
      <c:valAx>
        <c:axId val="601928448"/>
        <c:scaling>
          <c:orientation val="minMax"/>
        </c:scaling>
        <c:delete val="1"/>
        <c:axPos val="l"/>
        <c:numFmt formatCode="General" sourceLinked="1"/>
        <c:majorTickMark val="out"/>
        <c:minorTickMark val="none"/>
        <c:tickLblPos val="nextTo"/>
        <c:crossAx val="627432448"/>
        <c:crosses val="autoZero"/>
        <c:crossBetween val="between"/>
      </c:valAx>
    </c:plotArea>
    <c:plotVisOnly val="1"/>
    <c:dispBlanksAs val="gap"/>
    <c:showDLblsOverMax val="0"/>
  </c:chart>
  <c:txPr>
    <a:bodyPr/>
    <a:lstStyle/>
    <a:p>
      <a:pPr>
        <a:defRPr sz="1800"/>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920" b="0" i="0" u="none" strike="noStrike" kern="1200" spc="0" baseline="0">
              <a:solidFill>
                <a:schemeClr val="bg1"/>
              </a:solidFill>
              <a:latin typeface="Montserrat" charset="0"/>
              <a:ea typeface="Montserrat" charset="0"/>
              <a:cs typeface="Montserrat" charset="0"/>
            </a:defRPr>
          </a:pPr>
          <a:endParaRPr lang="zh-CN"/>
        </a:p>
      </c:txPr>
    </c:title>
    <c:autoTitleDeleted val="0"/>
    <c:plotArea>
      <c:layout/>
      <c:barChart>
        <c:barDir val="bar"/>
        <c:grouping val="stacked"/>
        <c:varyColors val="0"/>
        <c:ser>
          <c:idx val="0"/>
          <c:order val="0"/>
          <c:tx>
            <c:strRef>
              <c:f>Sheet1!$B$1</c:f>
              <c:strCache>
                <c:ptCount val="1"/>
                <c:pt idx="0">
                  <c:v>Series 1</c:v>
                </c:pt>
              </c:strCache>
            </c:strRef>
          </c:tx>
          <c:spPr>
            <a:solidFill>
              <a:schemeClr val="bg1"/>
            </a:solidFill>
            <a:ln>
              <a:noFill/>
            </a:ln>
            <a:effectLst/>
          </c:spPr>
          <c:invertIfNegative val="0"/>
          <c:cat>
            <c:strRef>
              <c:f>Sheet1!$A$2:$A$7</c:f>
              <c:strCache>
                <c:ptCount val="6"/>
                <c:pt idx="0">
                  <c:v>Category 1</c:v>
                </c:pt>
                <c:pt idx="1">
                  <c:v>Category 2</c:v>
                </c:pt>
                <c:pt idx="2">
                  <c:v>Category 3</c:v>
                </c:pt>
                <c:pt idx="3">
                  <c:v>Category 4</c:v>
                </c:pt>
                <c:pt idx="4">
                  <c:v>Category 5</c:v>
                </c:pt>
                <c:pt idx="5">
                  <c:v>Category 6</c:v>
                </c:pt>
              </c:strCache>
            </c:strRef>
          </c:cat>
          <c:val>
            <c:numRef>
              <c:f>Sheet1!$B$2:$B$7</c:f>
              <c:numCache>
                <c:formatCode>General</c:formatCode>
                <c:ptCount val="6"/>
                <c:pt idx="0">
                  <c:v>4.3</c:v>
                </c:pt>
                <c:pt idx="1">
                  <c:v>2.5</c:v>
                </c:pt>
                <c:pt idx="2">
                  <c:v>3.5</c:v>
                </c:pt>
                <c:pt idx="3">
                  <c:v>4.5</c:v>
                </c:pt>
                <c:pt idx="4">
                  <c:v>3.5</c:v>
                </c:pt>
                <c:pt idx="5">
                  <c:v>4.3</c:v>
                </c:pt>
              </c:numCache>
            </c:numRef>
          </c:val>
          <c:extLst>
            <c:ext xmlns:c16="http://schemas.microsoft.com/office/drawing/2014/chart" uri="{C3380CC4-5D6E-409C-BE32-E72D297353CC}">
              <c16:uniqueId val="{00000000-A7BA-4E4B-A68E-96DD36D6D211}"/>
            </c:ext>
          </c:extLst>
        </c:ser>
        <c:ser>
          <c:idx val="1"/>
          <c:order val="1"/>
          <c:tx>
            <c:strRef>
              <c:f>Sheet1!$C$1</c:f>
              <c:strCache>
                <c:ptCount val="1"/>
                <c:pt idx="0">
                  <c:v>Series 2</c:v>
                </c:pt>
              </c:strCache>
            </c:strRef>
          </c:tx>
          <c:spPr>
            <a:solidFill>
              <a:srgbClr val="278CC1"/>
            </a:solidFill>
            <a:ln>
              <a:noFill/>
            </a:ln>
            <a:effectLst/>
          </c:spPr>
          <c:invertIfNegative val="0"/>
          <c:cat>
            <c:strRef>
              <c:f>Sheet1!$A$2:$A$7</c:f>
              <c:strCache>
                <c:ptCount val="6"/>
                <c:pt idx="0">
                  <c:v>Category 1</c:v>
                </c:pt>
                <c:pt idx="1">
                  <c:v>Category 2</c:v>
                </c:pt>
                <c:pt idx="2">
                  <c:v>Category 3</c:v>
                </c:pt>
                <c:pt idx="3">
                  <c:v>Category 4</c:v>
                </c:pt>
                <c:pt idx="4">
                  <c:v>Category 5</c:v>
                </c:pt>
                <c:pt idx="5">
                  <c:v>Category 6</c:v>
                </c:pt>
              </c:strCache>
            </c:strRef>
          </c:cat>
          <c:val>
            <c:numRef>
              <c:f>Sheet1!$C$2:$C$7</c:f>
              <c:numCache>
                <c:formatCode>General</c:formatCode>
                <c:ptCount val="6"/>
                <c:pt idx="0">
                  <c:v>2.4</c:v>
                </c:pt>
                <c:pt idx="1">
                  <c:v>4.4000000000000004</c:v>
                </c:pt>
                <c:pt idx="2">
                  <c:v>1.8</c:v>
                </c:pt>
                <c:pt idx="3">
                  <c:v>2.8</c:v>
                </c:pt>
                <c:pt idx="4">
                  <c:v>1.8</c:v>
                </c:pt>
                <c:pt idx="5">
                  <c:v>2.4</c:v>
                </c:pt>
              </c:numCache>
            </c:numRef>
          </c:val>
          <c:extLst>
            <c:ext xmlns:c16="http://schemas.microsoft.com/office/drawing/2014/chart" uri="{C3380CC4-5D6E-409C-BE32-E72D297353CC}">
              <c16:uniqueId val="{00000001-A7BA-4E4B-A68E-96DD36D6D211}"/>
            </c:ext>
          </c:extLst>
        </c:ser>
        <c:ser>
          <c:idx val="2"/>
          <c:order val="2"/>
          <c:tx>
            <c:strRef>
              <c:f>Sheet1!$D$1</c:f>
              <c:strCache>
                <c:ptCount val="1"/>
                <c:pt idx="0">
                  <c:v>Series 3</c:v>
                </c:pt>
              </c:strCache>
            </c:strRef>
          </c:tx>
          <c:spPr>
            <a:solidFill>
              <a:schemeClr val="bg1"/>
            </a:solidFill>
            <a:ln>
              <a:noFill/>
            </a:ln>
            <a:effectLst/>
          </c:spPr>
          <c:invertIfNegative val="0"/>
          <c:cat>
            <c:strRef>
              <c:f>Sheet1!$A$2:$A$7</c:f>
              <c:strCache>
                <c:ptCount val="6"/>
                <c:pt idx="0">
                  <c:v>Category 1</c:v>
                </c:pt>
                <c:pt idx="1">
                  <c:v>Category 2</c:v>
                </c:pt>
                <c:pt idx="2">
                  <c:v>Category 3</c:v>
                </c:pt>
                <c:pt idx="3">
                  <c:v>Category 4</c:v>
                </c:pt>
                <c:pt idx="4">
                  <c:v>Category 5</c:v>
                </c:pt>
                <c:pt idx="5">
                  <c:v>Category 6</c:v>
                </c:pt>
              </c:strCache>
            </c:strRef>
          </c:cat>
          <c:val>
            <c:numRef>
              <c:f>Sheet1!$D$2:$D$7</c:f>
              <c:numCache>
                <c:formatCode>General</c:formatCode>
                <c:ptCount val="6"/>
                <c:pt idx="0">
                  <c:v>2</c:v>
                </c:pt>
                <c:pt idx="1">
                  <c:v>2</c:v>
                </c:pt>
                <c:pt idx="2">
                  <c:v>3</c:v>
                </c:pt>
                <c:pt idx="3">
                  <c:v>5</c:v>
                </c:pt>
                <c:pt idx="4">
                  <c:v>3</c:v>
                </c:pt>
                <c:pt idx="5">
                  <c:v>2</c:v>
                </c:pt>
              </c:numCache>
            </c:numRef>
          </c:val>
          <c:extLst>
            <c:ext xmlns:c16="http://schemas.microsoft.com/office/drawing/2014/chart" uri="{C3380CC4-5D6E-409C-BE32-E72D297353CC}">
              <c16:uniqueId val="{00000002-A7BA-4E4B-A68E-96DD36D6D211}"/>
            </c:ext>
          </c:extLst>
        </c:ser>
        <c:dLbls>
          <c:showLegendKey val="0"/>
          <c:showVal val="0"/>
          <c:showCatName val="0"/>
          <c:showSerName val="0"/>
          <c:showPercent val="0"/>
          <c:showBubbleSize val="0"/>
        </c:dLbls>
        <c:gapWidth val="150"/>
        <c:overlap val="100"/>
        <c:axId val="-2032288160"/>
        <c:axId val="-2032284544"/>
      </c:barChart>
      <c:catAx>
        <c:axId val="-20322881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bg1"/>
                </a:solidFill>
                <a:latin typeface="Montserrat" charset="0"/>
                <a:ea typeface="Montserrat" charset="0"/>
                <a:cs typeface="Montserrat" charset="0"/>
              </a:defRPr>
            </a:pPr>
            <a:endParaRPr lang="zh-CN"/>
          </a:p>
        </c:txPr>
        <c:crossAx val="-2032284544"/>
        <c:crosses val="autoZero"/>
        <c:auto val="1"/>
        <c:lblAlgn val="ctr"/>
        <c:lblOffset val="100"/>
        <c:noMultiLvlLbl val="0"/>
      </c:catAx>
      <c:valAx>
        <c:axId val="-203228454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Montserrat" charset="0"/>
                <a:ea typeface="Montserrat" charset="0"/>
                <a:cs typeface="Montserrat" charset="0"/>
              </a:defRPr>
            </a:pPr>
            <a:endParaRPr lang="zh-CN"/>
          </a:p>
        </c:txPr>
        <c:crossAx val="-20322881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ontserrat" charset="0"/>
              <a:ea typeface="Montserrat" charset="0"/>
              <a:cs typeface="Montserrat" charset="0"/>
            </a:defRPr>
          </a:pPr>
          <a:endParaRPr lang="zh-CN"/>
        </a:p>
      </c:txPr>
    </c:legend>
    <c:plotVisOnly val="1"/>
    <c:dispBlanksAs val="gap"/>
    <c:showDLblsOverMax val="0"/>
  </c:chart>
  <c:spPr>
    <a:noFill/>
    <a:ln>
      <a:noFill/>
    </a:ln>
    <a:effectLst/>
  </c:spPr>
  <c:txPr>
    <a:bodyPr/>
    <a:lstStyle/>
    <a:p>
      <a:pPr>
        <a:defRPr sz="1600">
          <a:solidFill>
            <a:schemeClr val="bg1"/>
          </a:solidFill>
          <a:latin typeface="Montserrat" charset="0"/>
          <a:ea typeface="Montserrat" charset="0"/>
          <a:cs typeface="Montserrat" charset="0"/>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Sheet1!$B$1</c:f>
              <c:strCache>
                <c:ptCount val="1"/>
                <c:pt idx="0">
                  <c:v>Series 1</c:v>
                </c:pt>
              </c:strCache>
            </c:strRef>
          </c:tx>
          <c:spPr>
            <a:solidFill>
              <a:schemeClr val="bg1"/>
            </a:solidFill>
            <a:ln>
              <a:noFill/>
            </a:ln>
            <a:effectLst/>
          </c:spPr>
          <c:cat>
            <c:numRef>
              <c:f>Sheet1!$A$2:$A$6</c:f>
              <c:numCache>
                <c:formatCode>m/d/yy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extLst>
            <c:ext xmlns:c16="http://schemas.microsoft.com/office/drawing/2014/chart" uri="{C3380CC4-5D6E-409C-BE32-E72D297353CC}">
              <c16:uniqueId val="{00000000-8491-4FBF-A568-B89A320C1C16}"/>
            </c:ext>
          </c:extLst>
        </c:ser>
        <c:ser>
          <c:idx val="1"/>
          <c:order val="1"/>
          <c:tx>
            <c:strRef>
              <c:f>Sheet1!$C$1</c:f>
              <c:strCache>
                <c:ptCount val="1"/>
                <c:pt idx="0">
                  <c:v>Series 2</c:v>
                </c:pt>
              </c:strCache>
            </c:strRef>
          </c:tx>
          <c:spPr>
            <a:solidFill>
              <a:schemeClr val="bg1">
                <a:lumMod val="65000"/>
              </a:schemeClr>
            </a:solidFill>
            <a:ln>
              <a:noFill/>
            </a:ln>
            <a:effectLst/>
          </c:spPr>
          <c:cat>
            <c:numRef>
              <c:f>Sheet1!$A$2:$A$6</c:f>
              <c:numCache>
                <c:formatCode>m/d/yy</c:formatCode>
                <c:ptCount val="5"/>
                <c:pt idx="0">
                  <c:v>37261</c:v>
                </c:pt>
                <c:pt idx="1">
                  <c:v>37262</c:v>
                </c:pt>
                <c:pt idx="2">
                  <c:v>37263</c:v>
                </c:pt>
                <c:pt idx="3">
                  <c:v>37264</c:v>
                </c:pt>
                <c:pt idx="4">
                  <c:v>37265</c:v>
                </c:pt>
              </c:numCache>
            </c:numRef>
          </c:cat>
          <c:val>
            <c:numRef>
              <c:f>Sheet1!$C$2:$C$6</c:f>
              <c:numCache>
                <c:formatCode>General</c:formatCode>
                <c:ptCount val="5"/>
                <c:pt idx="0">
                  <c:v>12</c:v>
                </c:pt>
                <c:pt idx="1">
                  <c:v>24</c:v>
                </c:pt>
                <c:pt idx="2">
                  <c:v>12</c:v>
                </c:pt>
                <c:pt idx="3">
                  <c:v>21</c:v>
                </c:pt>
                <c:pt idx="4">
                  <c:v>28</c:v>
                </c:pt>
              </c:numCache>
            </c:numRef>
          </c:val>
          <c:extLst>
            <c:ext xmlns:c16="http://schemas.microsoft.com/office/drawing/2014/chart" uri="{C3380CC4-5D6E-409C-BE32-E72D297353CC}">
              <c16:uniqueId val="{00000001-8491-4FBF-A568-B89A320C1C16}"/>
            </c:ext>
          </c:extLst>
        </c:ser>
        <c:ser>
          <c:idx val="2"/>
          <c:order val="2"/>
          <c:tx>
            <c:strRef>
              <c:f>Sheet1!$D$1</c:f>
              <c:strCache>
                <c:ptCount val="1"/>
                <c:pt idx="0">
                  <c:v>Series 3</c:v>
                </c:pt>
              </c:strCache>
            </c:strRef>
          </c:tx>
          <c:spPr>
            <a:solidFill>
              <a:schemeClr val="bg1"/>
            </a:solidFill>
            <a:ln w="25400">
              <a:noFill/>
            </a:ln>
            <a:effectLst/>
          </c:spPr>
          <c:cat>
            <c:numRef>
              <c:f>Sheet1!$A$2:$A$6</c:f>
              <c:numCache>
                <c:formatCode>m/d/yy</c:formatCode>
                <c:ptCount val="5"/>
                <c:pt idx="0">
                  <c:v>37261</c:v>
                </c:pt>
                <c:pt idx="1">
                  <c:v>37262</c:v>
                </c:pt>
                <c:pt idx="2">
                  <c:v>37263</c:v>
                </c:pt>
                <c:pt idx="3">
                  <c:v>37264</c:v>
                </c:pt>
                <c:pt idx="4">
                  <c:v>37265</c:v>
                </c:pt>
              </c:numCache>
            </c:numRef>
          </c:cat>
          <c:val>
            <c:numRef>
              <c:f>Sheet1!$D$2:$D$6</c:f>
              <c:numCache>
                <c:formatCode>General</c:formatCode>
                <c:ptCount val="5"/>
                <c:pt idx="0">
                  <c:v>10</c:v>
                </c:pt>
                <c:pt idx="1">
                  <c:v>15</c:v>
                </c:pt>
                <c:pt idx="2">
                  <c:v>10</c:v>
                </c:pt>
                <c:pt idx="3">
                  <c:v>15</c:v>
                </c:pt>
                <c:pt idx="4">
                  <c:v>10</c:v>
                </c:pt>
              </c:numCache>
            </c:numRef>
          </c:val>
          <c:extLst>
            <c:ext xmlns:c16="http://schemas.microsoft.com/office/drawing/2014/chart" uri="{C3380CC4-5D6E-409C-BE32-E72D297353CC}">
              <c16:uniqueId val="{00000002-8491-4FBF-A568-B89A320C1C16}"/>
            </c:ext>
          </c:extLst>
        </c:ser>
        <c:dLbls>
          <c:showLegendKey val="0"/>
          <c:showVal val="0"/>
          <c:showCatName val="0"/>
          <c:showSerName val="0"/>
          <c:showPercent val="0"/>
          <c:showBubbleSize val="0"/>
        </c:dLbls>
        <c:axId val="2140627696"/>
        <c:axId val="2140624448"/>
      </c:areaChart>
      <c:dateAx>
        <c:axId val="2140627696"/>
        <c:scaling>
          <c:orientation val="minMax"/>
        </c:scaling>
        <c:delete val="0"/>
        <c:axPos val="b"/>
        <c:numFmt formatCode="m/d/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bg1"/>
                </a:solidFill>
                <a:latin typeface="Montserrat" charset="0"/>
                <a:ea typeface="Montserrat" charset="0"/>
                <a:cs typeface="Montserrat" charset="0"/>
              </a:defRPr>
            </a:pPr>
            <a:endParaRPr lang="zh-CN"/>
          </a:p>
        </c:txPr>
        <c:crossAx val="2140624448"/>
        <c:crosses val="autoZero"/>
        <c:auto val="1"/>
        <c:lblOffset val="100"/>
        <c:baseTimeUnit val="days"/>
      </c:dateAx>
      <c:valAx>
        <c:axId val="21406244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Montserrat" charset="0"/>
                <a:ea typeface="Montserrat" charset="0"/>
                <a:cs typeface="Montserrat" charset="0"/>
              </a:defRPr>
            </a:pPr>
            <a:endParaRPr lang="zh-CN"/>
          </a:p>
        </c:txPr>
        <c:crossAx val="2140627696"/>
        <c:crosses val="autoZero"/>
        <c:crossBetween val="midCat"/>
      </c:valAx>
      <c:spPr>
        <a:noFill/>
        <a:ln>
          <a:noFill/>
        </a:ln>
        <a:effectLst/>
      </c:spPr>
    </c:plotArea>
    <c:plotVisOnly val="1"/>
    <c:dispBlanksAs val="zero"/>
    <c:showDLblsOverMax val="0"/>
  </c:chart>
  <c:spPr>
    <a:noFill/>
    <a:ln>
      <a:noFill/>
    </a:ln>
    <a:effectLst/>
  </c:spPr>
  <c:txPr>
    <a:bodyPr/>
    <a:lstStyle/>
    <a:p>
      <a:pPr>
        <a:defRPr sz="1600" b="0" i="0">
          <a:solidFill>
            <a:schemeClr val="bg1"/>
          </a:solidFill>
          <a:latin typeface="Montserrat" charset="0"/>
          <a:ea typeface="Montserrat" charset="0"/>
          <a:cs typeface="Montserrat" charset="0"/>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Sheet1!$B$1</c:f>
              <c:strCache>
                <c:ptCount val="1"/>
                <c:pt idx="0">
                  <c:v>One</c:v>
                </c:pt>
              </c:strCache>
            </c:strRef>
          </c:tx>
          <c:spPr>
            <a:solidFill>
              <a:schemeClr val="bg1">
                <a:lumMod val="75000"/>
              </a:schemeClr>
            </a:solidFill>
            <a:ln>
              <a:noFill/>
            </a:ln>
            <a:effectLst/>
          </c:spPr>
          <c:cat>
            <c:strRef>
              <c:f>Sheet1!$A$2:$A$6</c:f>
              <c:strCache>
                <c:ptCount val="5"/>
                <c:pt idx="0">
                  <c:v>Data 1</c:v>
                </c:pt>
                <c:pt idx="1">
                  <c:v>Data 2</c:v>
                </c:pt>
                <c:pt idx="2">
                  <c:v>Data 3</c:v>
                </c:pt>
                <c:pt idx="3">
                  <c:v>Data 4</c:v>
                </c:pt>
                <c:pt idx="4">
                  <c:v>Data 5</c:v>
                </c:pt>
              </c:strCache>
            </c:strRef>
          </c:cat>
          <c:val>
            <c:numRef>
              <c:f>Sheet1!$B$2:$B$6</c:f>
              <c:numCache>
                <c:formatCode>General</c:formatCode>
                <c:ptCount val="5"/>
                <c:pt idx="0">
                  <c:v>0</c:v>
                </c:pt>
                <c:pt idx="1">
                  <c:v>0</c:v>
                </c:pt>
                <c:pt idx="2">
                  <c:v>28</c:v>
                </c:pt>
                <c:pt idx="3">
                  <c:v>0</c:v>
                </c:pt>
                <c:pt idx="4">
                  <c:v>0</c:v>
                </c:pt>
              </c:numCache>
            </c:numRef>
          </c:val>
          <c:extLst>
            <c:ext xmlns:c16="http://schemas.microsoft.com/office/drawing/2014/chart" uri="{C3380CC4-5D6E-409C-BE32-E72D297353CC}">
              <c16:uniqueId val="{00000000-0444-4740-8B81-10FF157FE56B}"/>
            </c:ext>
          </c:extLst>
        </c:ser>
        <c:ser>
          <c:idx val="1"/>
          <c:order val="1"/>
          <c:tx>
            <c:strRef>
              <c:f>Sheet1!$C$1</c:f>
              <c:strCache>
                <c:ptCount val="1"/>
                <c:pt idx="0">
                  <c:v>Two</c:v>
                </c:pt>
              </c:strCache>
            </c:strRef>
          </c:tx>
          <c:spPr>
            <a:solidFill>
              <a:schemeClr val="bg1"/>
            </a:solidFill>
            <a:ln>
              <a:noFill/>
            </a:ln>
            <a:effectLst/>
          </c:spPr>
          <c:cat>
            <c:strRef>
              <c:f>Sheet1!$A$2:$A$6</c:f>
              <c:strCache>
                <c:ptCount val="5"/>
                <c:pt idx="0">
                  <c:v>Data 1</c:v>
                </c:pt>
                <c:pt idx="1">
                  <c:v>Data 2</c:v>
                </c:pt>
                <c:pt idx="2">
                  <c:v>Data 3</c:v>
                </c:pt>
                <c:pt idx="3">
                  <c:v>Data 4</c:v>
                </c:pt>
                <c:pt idx="4">
                  <c:v>Data 5</c:v>
                </c:pt>
              </c:strCache>
            </c:strRef>
          </c:cat>
          <c:val>
            <c:numRef>
              <c:f>Sheet1!$C$2:$C$6</c:f>
              <c:numCache>
                <c:formatCode>General</c:formatCode>
                <c:ptCount val="5"/>
                <c:pt idx="0">
                  <c:v>0</c:v>
                </c:pt>
                <c:pt idx="1">
                  <c:v>24</c:v>
                </c:pt>
                <c:pt idx="2">
                  <c:v>0</c:v>
                </c:pt>
                <c:pt idx="3">
                  <c:v>0</c:v>
                </c:pt>
                <c:pt idx="4">
                  <c:v>0</c:v>
                </c:pt>
              </c:numCache>
            </c:numRef>
          </c:val>
          <c:extLst>
            <c:ext xmlns:c16="http://schemas.microsoft.com/office/drawing/2014/chart" uri="{C3380CC4-5D6E-409C-BE32-E72D297353CC}">
              <c16:uniqueId val="{00000001-0444-4740-8B81-10FF157FE56B}"/>
            </c:ext>
          </c:extLst>
        </c:ser>
        <c:ser>
          <c:idx val="2"/>
          <c:order val="2"/>
          <c:tx>
            <c:strRef>
              <c:f>Sheet1!$D$1</c:f>
              <c:strCache>
                <c:ptCount val="1"/>
                <c:pt idx="0">
                  <c:v>Three</c:v>
                </c:pt>
              </c:strCache>
            </c:strRef>
          </c:tx>
          <c:spPr>
            <a:solidFill>
              <a:schemeClr val="bg1"/>
            </a:solidFill>
            <a:ln w="25400">
              <a:noFill/>
            </a:ln>
            <a:effectLst/>
          </c:spPr>
          <c:cat>
            <c:strRef>
              <c:f>Sheet1!$A$2:$A$6</c:f>
              <c:strCache>
                <c:ptCount val="5"/>
                <c:pt idx="0">
                  <c:v>Data 1</c:v>
                </c:pt>
                <c:pt idx="1">
                  <c:v>Data 2</c:v>
                </c:pt>
                <c:pt idx="2">
                  <c:v>Data 3</c:v>
                </c:pt>
                <c:pt idx="3">
                  <c:v>Data 4</c:v>
                </c:pt>
                <c:pt idx="4">
                  <c:v>Data 5</c:v>
                </c:pt>
              </c:strCache>
            </c:strRef>
          </c:cat>
          <c:val>
            <c:numRef>
              <c:f>Sheet1!$D$2:$D$6</c:f>
              <c:numCache>
                <c:formatCode>General</c:formatCode>
                <c:ptCount val="5"/>
                <c:pt idx="0">
                  <c:v>0</c:v>
                </c:pt>
                <c:pt idx="1">
                  <c:v>0</c:v>
                </c:pt>
                <c:pt idx="2">
                  <c:v>0</c:v>
                </c:pt>
                <c:pt idx="3">
                  <c:v>12</c:v>
                </c:pt>
                <c:pt idx="4">
                  <c:v>0</c:v>
                </c:pt>
              </c:numCache>
            </c:numRef>
          </c:val>
          <c:extLst>
            <c:ext xmlns:c16="http://schemas.microsoft.com/office/drawing/2014/chart" uri="{C3380CC4-5D6E-409C-BE32-E72D297353CC}">
              <c16:uniqueId val="{00000002-0444-4740-8B81-10FF157FE56B}"/>
            </c:ext>
          </c:extLst>
        </c:ser>
        <c:dLbls>
          <c:showLegendKey val="0"/>
          <c:showVal val="0"/>
          <c:showCatName val="0"/>
          <c:showSerName val="0"/>
          <c:showPercent val="0"/>
          <c:showBubbleSize val="0"/>
        </c:dLbls>
        <c:axId val="816774144"/>
        <c:axId val="816903296"/>
      </c:areaChart>
      <c:catAx>
        <c:axId val="816774144"/>
        <c:scaling>
          <c:orientation val="minMax"/>
        </c:scaling>
        <c:delete val="1"/>
        <c:axPos val="b"/>
        <c:numFmt formatCode="General" sourceLinked="1"/>
        <c:majorTickMark val="none"/>
        <c:minorTickMark val="none"/>
        <c:tickLblPos val="nextTo"/>
        <c:crossAx val="816903296"/>
        <c:crosses val="autoZero"/>
        <c:auto val="1"/>
        <c:lblAlgn val="ctr"/>
        <c:lblOffset val="100"/>
        <c:noMultiLvlLbl val="0"/>
      </c:catAx>
      <c:valAx>
        <c:axId val="816903296"/>
        <c:scaling>
          <c:orientation val="minMax"/>
        </c:scaling>
        <c:delete val="1"/>
        <c:axPos val="l"/>
        <c:numFmt formatCode="General" sourceLinked="1"/>
        <c:majorTickMark val="out"/>
        <c:minorTickMark val="none"/>
        <c:tickLblPos val="nextTo"/>
        <c:crossAx val="816774144"/>
        <c:crosses val="autoZero"/>
        <c:crossBetween val="midCat"/>
      </c:valAx>
      <c:spPr>
        <a:noFill/>
        <a:ln>
          <a:noFill/>
        </a:ln>
        <a:effectLst/>
      </c:spPr>
    </c:plotArea>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bg1"/>
            </a:solidFill>
            <a:ln>
              <a:no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8FB0-4997-9FCE-D392E89DB8AD}"/>
            </c:ext>
          </c:extLst>
        </c:ser>
        <c:ser>
          <c:idx val="1"/>
          <c:order val="1"/>
          <c:tx>
            <c:strRef>
              <c:f>Sheet1!$C$1</c:f>
              <c:strCache>
                <c:ptCount val="1"/>
                <c:pt idx="0">
                  <c:v>Series 2</c:v>
                </c:pt>
              </c:strCache>
            </c:strRef>
          </c:tx>
          <c:spPr>
            <a:solidFill>
              <a:schemeClr val="bg1">
                <a:lumMod val="75000"/>
              </a:schemeClr>
            </a:solidFill>
            <a:ln>
              <a:no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8FB0-4997-9FCE-D392E89DB8AD}"/>
            </c:ext>
          </c:extLst>
        </c:ser>
        <c:ser>
          <c:idx val="2"/>
          <c:order val="2"/>
          <c:tx>
            <c:strRef>
              <c:f>Sheet1!$D$1</c:f>
              <c:strCache>
                <c:ptCount val="1"/>
                <c:pt idx="0">
                  <c:v>Series 3</c:v>
                </c:pt>
              </c:strCache>
            </c:strRef>
          </c:tx>
          <c:spPr>
            <a:solidFill>
              <a:schemeClr val="bg1"/>
            </a:solidFill>
            <a:ln>
              <a:noFill/>
            </a:ln>
            <a:effectLst/>
          </c:spPr>
          <c:invertIfNegative val="0"/>
          <c:dLbls>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8FB0-4997-9FCE-D392E89DB8AD}"/>
            </c:ext>
          </c:extLst>
        </c:ser>
        <c:dLbls>
          <c:showLegendKey val="0"/>
          <c:showVal val="1"/>
          <c:showCatName val="0"/>
          <c:showSerName val="0"/>
          <c:showPercent val="0"/>
          <c:showBubbleSize val="0"/>
        </c:dLbls>
        <c:gapWidth val="150"/>
        <c:overlap val="-25"/>
        <c:axId val="2084941632"/>
        <c:axId val="2084943808"/>
      </c:barChart>
      <c:catAx>
        <c:axId val="20849416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zh-CN"/>
          </a:p>
        </c:txPr>
        <c:crossAx val="2084943808"/>
        <c:crosses val="autoZero"/>
        <c:auto val="1"/>
        <c:lblAlgn val="ctr"/>
        <c:lblOffset val="100"/>
        <c:noMultiLvlLbl val="0"/>
      </c:catAx>
      <c:valAx>
        <c:axId val="2084943808"/>
        <c:scaling>
          <c:orientation val="minMax"/>
        </c:scaling>
        <c:delete val="1"/>
        <c:axPos val="b"/>
        <c:numFmt formatCode="General" sourceLinked="1"/>
        <c:majorTickMark val="none"/>
        <c:minorTickMark val="none"/>
        <c:tickLblPos val="nextTo"/>
        <c:crossAx val="2084941632"/>
        <c:crosses val="autoZero"/>
        <c:crossBetween val="between"/>
      </c:valAx>
      <c:spPr>
        <a:noFill/>
        <a:ln>
          <a:noFill/>
        </a:ln>
        <a:effectLst/>
      </c:spPr>
    </c:plotArea>
    <c:plotVisOnly val="1"/>
    <c:dispBlanksAs val="gap"/>
    <c:showDLblsOverMax val="0"/>
  </c:chart>
  <c:spPr>
    <a:noFill/>
    <a:ln>
      <a:noFill/>
    </a:ln>
    <a:effectLst/>
  </c:spPr>
  <c:txPr>
    <a:bodyPr/>
    <a:lstStyle/>
    <a:p>
      <a:pPr>
        <a:defRPr>
          <a:solidFill>
            <a:schemeClr val="bg1"/>
          </a:solidFill>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80" b="0" i="0" u="none" strike="noStrike" kern="1200" spc="0" baseline="0">
              <a:solidFill>
                <a:schemeClr val="bg1"/>
              </a:solidFill>
              <a:latin typeface="Montserrat" charset="0"/>
              <a:ea typeface="Montserrat" charset="0"/>
              <a:cs typeface="Montserrat" charset="0"/>
            </a:defRPr>
          </a:pPr>
          <a:endParaRPr lang="zh-CN"/>
        </a:p>
      </c:txPr>
    </c:title>
    <c:autoTitleDeleted val="0"/>
    <c:plotArea>
      <c:layout/>
      <c:stockChart>
        <c:ser>
          <c:idx val="0"/>
          <c:order val="0"/>
          <c:tx>
            <c:strRef>
              <c:f>Sheet1!$B$1</c:f>
              <c:strCache>
                <c:ptCount val="1"/>
                <c:pt idx="0">
                  <c:v>Open</c:v>
                </c:pt>
              </c:strCache>
            </c:strRef>
          </c:tx>
          <c:spPr>
            <a:ln w="31750" cap="rnd">
              <a:noFill/>
              <a:round/>
            </a:ln>
            <a:effectLst/>
          </c:spPr>
          <c:marker>
            <c:symbol val="none"/>
          </c:marker>
          <c:cat>
            <c:numRef>
              <c:f>Sheet1!$A$2:$A$6</c:f>
              <c:numCache>
                <c:formatCode>m/d/yy</c:formatCode>
                <c:ptCount val="5"/>
                <c:pt idx="0">
                  <c:v>37261</c:v>
                </c:pt>
                <c:pt idx="1">
                  <c:v>37262</c:v>
                </c:pt>
                <c:pt idx="2">
                  <c:v>37263</c:v>
                </c:pt>
                <c:pt idx="3">
                  <c:v>37264</c:v>
                </c:pt>
                <c:pt idx="4">
                  <c:v>37265</c:v>
                </c:pt>
              </c:numCache>
            </c:numRef>
          </c:cat>
          <c:val>
            <c:numRef>
              <c:f>Sheet1!$B$2:$B$6</c:f>
              <c:numCache>
                <c:formatCode>General</c:formatCode>
                <c:ptCount val="5"/>
                <c:pt idx="0">
                  <c:v>44</c:v>
                </c:pt>
                <c:pt idx="1">
                  <c:v>25</c:v>
                </c:pt>
                <c:pt idx="2">
                  <c:v>38</c:v>
                </c:pt>
                <c:pt idx="3">
                  <c:v>50</c:v>
                </c:pt>
                <c:pt idx="4">
                  <c:v>34</c:v>
                </c:pt>
              </c:numCache>
            </c:numRef>
          </c:val>
          <c:smooth val="0"/>
          <c:extLst>
            <c:ext xmlns:c16="http://schemas.microsoft.com/office/drawing/2014/chart" uri="{C3380CC4-5D6E-409C-BE32-E72D297353CC}">
              <c16:uniqueId val="{00000000-F6B5-4149-A53D-876A81F915F1}"/>
            </c:ext>
          </c:extLst>
        </c:ser>
        <c:ser>
          <c:idx val="1"/>
          <c:order val="1"/>
          <c:tx>
            <c:strRef>
              <c:f>Sheet1!$C$1</c:f>
              <c:strCache>
                <c:ptCount val="1"/>
                <c:pt idx="0">
                  <c:v>High</c:v>
                </c:pt>
              </c:strCache>
            </c:strRef>
          </c:tx>
          <c:spPr>
            <a:ln w="31750" cap="rnd">
              <a:noFill/>
              <a:round/>
            </a:ln>
            <a:effectLst/>
          </c:spPr>
          <c:marker>
            <c:symbol val="none"/>
          </c:marker>
          <c:cat>
            <c:numRef>
              <c:f>Sheet1!$A$2:$A$6</c:f>
              <c:numCache>
                <c:formatCode>m/d/yy</c:formatCode>
                <c:ptCount val="5"/>
                <c:pt idx="0">
                  <c:v>37261</c:v>
                </c:pt>
                <c:pt idx="1">
                  <c:v>37262</c:v>
                </c:pt>
                <c:pt idx="2">
                  <c:v>37263</c:v>
                </c:pt>
                <c:pt idx="3">
                  <c:v>37264</c:v>
                </c:pt>
                <c:pt idx="4">
                  <c:v>37265</c:v>
                </c:pt>
              </c:numCache>
            </c:numRef>
          </c:cat>
          <c:val>
            <c:numRef>
              <c:f>Sheet1!$C$2:$C$6</c:f>
              <c:numCache>
                <c:formatCode>General</c:formatCode>
                <c:ptCount val="5"/>
                <c:pt idx="0">
                  <c:v>55</c:v>
                </c:pt>
                <c:pt idx="1">
                  <c:v>57</c:v>
                </c:pt>
                <c:pt idx="2">
                  <c:v>57</c:v>
                </c:pt>
                <c:pt idx="3">
                  <c:v>58</c:v>
                </c:pt>
                <c:pt idx="4">
                  <c:v>36</c:v>
                </c:pt>
              </c:numCache>
            </c:numRef>
          </c:val>
          <c:smooth val="0"/>
          <c:extLst>
            <c:ext xmlns:c16="http://schemas.microsoft.com/office/drawing/2014/chart" uri="{C3380CC4-5D6E-409C-BE32-E72D297353CC}">
              <c16:uniqueId val="{00000001-F6B5-4149-A53D-876A81F915F1}"/>
            </c:ext>
          </c:extLst>
        </c:ser>
        <c:ser>
          <c:idx val="2"/>
          <c:order val="2"/>
          <c:tx>
            <c:strRef>
              <c:f>Sheet1!$D$1</c:f>
              <c:strCache>
                <c:ptCount val="1"/>
                <c:pt idx="0">
                  <c:v>Low</c:v>
                </c:pt>
              </c:strCache>
            </c:strRef>
          </c:tx>
          <c:spPr>
            <a:ln w="31750" cap="rnd">
              <a:noFill/>
              <a:round/>
            </a:ln>
            <a:effectLst/>
          </c:spPr>
          <c:marker>
            <c:symbol val="none"/>
          </c:marker>
          <c:cat>
            <c:numRef>
              <c:f>Sheet1!$A$2:$A$6</c:f>
              <c:numCache>
                <c:formatCode>m/d/yy</c:formatCode>
                <c:ptCount val="5"/>
                <c:pt idx="0">
                  <c:v>37261</c:v>
                </c:pt>
                <c:pt idx="1">
                  <c:v>37262</c:v>
                </c:pt>
                <c:pt idx="2">
                  <c:v>37263</c:v>
                </c:pt>
                <c:pt idx="3">
                  <c:v>37264</c:v>
                </c:pt>
                <c:pt idx="4">
                  <c:v>37265</c:v>
                </c:pt>
              </c:numCache>
            </c:numRef>
          </c:cat>
          <c:val>
            <c:numRef>
              <c:f>Sheet1!$D$2:$D$6</c:f>
              <c:numCache>
                <c:formatCode>General</c:formatCode>
                <c:ptCount val="5"/>
                <c:pt idx="0">
                  <c:v>11</c:v>
                </c:pt>
                <c:pt idx="1">
                  <c:v>12</c:v>
                </c:pt>
                <c:pt idx="2">
                  <c:v>13</c:v>
                </c:pt>
                <c:pt idx="3">
                  <c:v>11</c:v>
                </c:pt>
                <c:pt idx="4">
                  <c:v>5</c:v>
                </c:pt>
              </c:numCache>
            </c:numRef>
          </c:val>
          <c:smooth val="0"/>
          <c:extLst>
            <c:ext xmlns:c16="http://schemas.microsoft.com/office/drawing/2014/chart" uri="{C3380CC4-5D6E-409C-BE32-E72D297353CC}">
              <c16:uniqueId val="{00000002-F6B5-4149-A53D-876A81F915F1}"/>
            </c:ext>
          </c:extLst>
        </c:ser>
        <c:ser>
          <c:idx val="3"/>
          <c:order val="3"/>
          <c:tx>
            <c:strRef>
              <c:f>Sheet1!$E$1</c:f>
              <c:strCache>
                <c:ptCount val="1"/>
                <c:pt idx="0">
                  <c:v>Close</c:v>
                </c:pt>
              </c:strCache>
            </c:strRef>
          </c:tx>
          <c:spPr>
            <a:ln w="31750" cap="rnd">
              <a:solidFill>
                <a:schemeClr val="bg1"/>
              </a:solidFill>
              <a:round/>
            </a:ln>
            <a:effectLst/>
          </c:spPr>
          <c:marker>
            <c:symbol val="none"/>
          </c:marker>
          <c:cat>
            <c:numRef>
              <c:f>Sheet1!$A$2:$A$6</c:f>
              <c:numCache>
                <c:formatCode>m/d/yy</c:formatCode>
                <c:ptCount val="5"/>
                <c:pt idx="0">
                  <c:v>37261</c:v>
                </c:pt>
                <c:pt idx="1">
                  <c:v>37262</c:v>
                </c:pt>
                <c:pt idx="2">
                  <c:v>37263</c:v>
                </c:pt>
                <c:pt idx="3">
                  <c:v>37264</c:v>
                </c:pt>
                <c:pt idx="4">
                  <c:v>37265</c:v>
                </c:pt>
              </c:numCache>
            </c:numRef>
          </c:cat>
          <c:val>
            <c:numRef>
              <c:f>Sheet1!$E$2:$E$6</c:f>
              <c:numCache>
                <c:formatCode>General</c:formatCode>
                <c:ptCount val="5"/>
                <c:pt idx="0">
                  <c:v>25</c:v>
                </c:pt>
                <c:pt idx="1">
                  <c:v>38</c:v>
                </c:pt>
                <c:pt idx="2">
                  <c:v>50</c:v>
                </c:pt>
                <c:pt idx="3">
                  <c:v>34</c:v>
                </c:pt>
                <c:pt idx="4">
                  <c:v>18</c:v>
                </c:pt>
              </c:numCache>
            </c:numRef>
          </c:val>
          <c:smooth val="0"/>
          <c:extLst>
            <c:ext xmlns:c16="http://schemas.microsoft.com/office/drawing/2014/chart" uri="{C3380CC4-5D6E-409C-BE32-E72D297353CC}">
              <c16:uniqueId val="{00000003-F6B5-4149-A53D-876A81F915F1}"/>
            </c:ext>
          </c:extLst>
        </c:ser>
        <c:dLbls>
          <c:showLegendKey val="0"/>
          <c:showVal val="0"/>
          <c:showCatName val="0"/>
          <c:showSerName val="0"/>
          <c:showPercent val="0"/>
          <c:showBubbleSize val="0"/>
        </c:dLbls>
        <c:hiLowLines>
          <c:spPr>
            <a:ln w="9525" cap="flat" cmpd="sng" algn="ctr">
              <a:solidFill>
                <a:schemeClr val="bg1"/>
              </a:solidFill>
              <a:round/>
            </a:ln>
            <a:effectLst/>
          </c:spPr>
        </c:hiLowLines>
        <c:upDownBars>
          <c:gapWidth val="150"/>
          <c:upBars>
            <c:spPr>
              <a:solidFill>
                <a:schemeClr val="bg1"/>
              </a:solidFill>
              <a:ln w="9525" cap="flat" cmpd="sng" algn="ctr">
                <a:solidFill>
                  <a:schemeClr val="bg1"/>
                </a:solidFill>
                <a:round/>
              </a:ln>
              <a:effectLst/>
            </c:spPr>
          </c:upBars>
          <c:downBars>
            <c:spPr>
              <a:solidFill>
                <a:schemeClr val="bg1"/>
              </a:solidFill>
              <a:ln w="9525" cap="flat" cmpd="sng" algn="ctr">
                <a:solidFill>
                  <a:schemeClr val="bg1"/>
                </a:solidFill>
                <a:round/>
              </a:ln>
              <a:effectLst/>
            </c:spPr>
          </c:downBars>
        </c:upDownBars>
        <c:axId val="-2081129936"/>
        <c:axId val="-2081126688"/>
      </c:stockChart>
      <c:dateAx>
        <c:axId val="-2081129936"/>
        <c:scaling>
          <c:orientation val="minMax"/>
        </c:scaling>
        <c:delete val="0"/>
        <c:axPos val="b"/>
        <c:numFmt formatCode="m/d/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bg1"/>
                </a:solidFill>
                <a:latin typeface="Montserrat" charset="0"/>
                <a:ea typeface="Montserrat" charset="0"/>
                <a:cs typeface="Montserrat" charset="0"/>
              </a:defRPr>
            </a:pPr>
            <a:endParaRPr lang="zh-CN"/>
          </a:p>
        </c:txPr>
        <c:crossAx val="-2081126688"/>
        <c:crosses val="autoZero"/>
        <c:auto val="1"/>
        <c:lblOffset val="100"/>
        <c:baseTimeUnit val="days"/>
      </c:dateAx>
      <c:valAx>
        <c:axId val="-20811266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bg1"/>
                </a:solidFill>
                <a:latin typeface="Montserrat" charset="0"/>
                <a:ea typeface="Montserrat" charset="0"/>
                <a:cs typeface="Montserrat" charset="0"/>
              </a:defRPr>
            </a:pPr>
            <a:endParaRPr lang="zh-CN"/>
          </a:p>
        </c:txPr>
        <c:crossAx val="-20811299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ontserrat" charset="0"/>
              <a:ea typeface="Montserrat" charset="0"/>
              <a:cs typeface="Montserrat" charset="0"/>
            </a:defRPr>
          </a:pPr>
          <a:endParaRPr lang="zh-CN"/>
        </a:p>
      </c:txPr>
    </c:legend>
    <c:plotVisOnly val="1"/>
    <c:dispBlanksAs val="gap"/>
    <c:showDLblsOverMax val="0"/>
  </c:chart>
  <c:spPr>
    <a:noFill/>
    <a:ln>
      <a:noFill/>
    </a:ln>
    <a:effectLst/>
  </c:spPr>
  <c:txPr>
    <a:bodyPr/>
    <a:lstStyle/>
    <a:p>
      <a:pPr>
        <a:defRPr sz="1400">
          <a:solidFill>
            <a:schemeClr val="bg1"/>
          </a:solidFill>
          <a:latin typeface="Montserrat" charset="0"/>
          <a:ea typeface="Montserrat" charset="0"/>
          <a:cs typeface="Montserrat" charset="0"/>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image1.jpg>
</file>

<file path=ppt/media/image10.jpg>
</file>

<file path=ppt/media/image11.jpg>
</file>

<file path=ppt/media/image12.jpg>
</file>

<file path=ppt/media/image2.png>
</file>

<file path=ppt/media/image3.png>
</file>

<file path=ppt/media/image4.png>
</file>

<file path=ppt/media/image5.png>
</file>

<file path=ppt/media/image6.jpg>
</file>

<file path=ppt/media/image7.png>
</file>

<file path=ppt/media/image8.pn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2C8C0-A3D3-487B-AECC-CB6663EAE28D}" type="datetimeFigureOut">
              <a:rPr lang="zh-CN" altLang="en-US" smtClean="0"/>
              <a:t>2017/7/9</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9D3E0-124D-4DFF-AE99-4EA4CC201DB4}" type="slidenum">
              <a:rPr lang="zh-CN" altLang="en-US" smtClean="0"/>
              <a:t>‹#›</a:t>
            </a:fld>
            <a:endParaRPr lang="zh-CN" altLang="en-US"/>
          </a:p>
        </p:txBody>
      </p:sp>
    </p:spTree>
    <p:extLst>
      <p:ext uri="{BB962C8B-B14F-4D97-AF65-F5344CB8AC3E}">
        <p14:creationId xmlns:p14="http://schemas.microsoft.com/office/powerpoint/2010/main" val="941777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a:t>
            </a:fld>
            <a:endParaRPr lang="zh-CN" altLang="en-US"/>
          </a:p>
        </p:txBody>
      </p:sp>
    </p:spTree>
    <p:extLst>
      <p:ext uri="{BB962C8B-B14F-4D97-AF65-F5344CB8AC3E}">
        <p14:creationId xmlns:p14="http://schemas.microsoft.com/office/powerpoint/2010/main" val="5270210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10</a:t>
            </a:fld>
            <a:endParaRPr lang="zh-CN" altLang="en-US"/>
          </a:p>
        </p:txBody>
      </p:sp>
    </p:spTree>
    <p:extLst>
      <p:ext uri="{BB962C8B-B14F-4D97-AF65-F5344CB8AC3E}">
        <p14:creationId xmlns:p14="http://schemas.microsoft.com/office/powerpoint/2010/main" val="32410027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11</a:t>
            </a:fld>
            <a:endParaRPr lang="zh-CN" altLang="en-US"/>
          </a:p>
        </p:txBody>
      </p:sp>
    </p:spTree>
    <p:extLst>
      <p:ext uri="{BB962C8B-B14F-4D97-AF65-F5344CB8AC3E}">
        <p14:creationId xmlns:p14="http://schemas.microsoft.com/office/powerpoint/2010/main" val="2400219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12</a:t>
            </a:fld>
            <a:endParaRPr lang="zh-CN" altLang="en-US"/>
          </a:p>
        </p:txBody>
      </p:sp>
    </p:spTree>
    <p:extLst>
      <p:ext uri="{BB962C8B-B14F-4D97-AF65-F5344CB8AC3E}">
        <p14:creationId xmlns:p14="http://schemas.microsoft.com/office/powerpoint/2010/main" val="11124575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13</a:t>
            </a:fld>
            <a:endParaRPr lang="zh-CN" altLang="en-US"/>
          </a:p>
        </p:txBody>
      </p:sp>
    </p:spTree>
    <p:extLst>
      <p:ext uri="{BB962C8B-B14F-4D97-AF65-F5344CB8AC3E}">
        <p14:creationId xmlns:p14="http://schemas.microsoft.com/office/powerpoint/2010/main" val="10236720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14</a:t>
            </a:fld>
            <a:endParaRPr lang="zh-CN" altLang="en-US"/>
          </a:p>
        </p:txBody>
      </p:sp>
    </p:spTree>
    <p:extLst>
      <p:ext uri="{BB962C8B-B14F-4D97-AF65-F5344CB8AC3E}">
        <p14:creationId xmlns:p14="http://schemas.microsoft.com/office/powerpoint/2010/main" val="31361344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15</a:t>
            </a:fld>
            <a:endParaRPr lang="zh-CN" altLang="en-US"/>
          </a:p>
        </p:txBody>
      </p:sp>
    </p:spTree>
    <p:extLst>
      <p:ext uri="{BB962C8B-B14F-4D97-AF65-F5344CB8AC3E}">
        <p14:creationId xmlns:p14="http://schemas.microsoft.com/office/powerpoint/2010/main" val="18338334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16</a:t>
            </a:fld>
            <a:endParaRPr lang="zh-CN" altLang="en-US"/>
          </a:p>
        </p:txBody>
      </p:sp>
    </p:spTree>
    <p:extLst>
      <p:ext uri="{BB962C8B-B14F-4D97-AF65-F5344CB8AC3E}">
        <p14:creationId xmlns:p14="http://schemas.microsoft.com/office/powerpoint/2010/main" val="38208002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17</a:t>
            </a:fld>
            <a:endParaRPr lang="zh-CN" altLang="en-US"/>
          </a:p>
        </p:txBody>
      </p:sp>
    </p:spTree>
    <p:extLst>
      <p:ext uri="{BB962C8B-B14F-4D97-AF65-F5344CB8AC3E}">
        <p14:creationId xmlns:p14="http://schemas.microsoft.com/office/powerpoint/2010/main" val="32036595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18</a:t>
            </a:fld>
            <a:endParaRPr lang="zh-CN" altLang="en-US"/>
          </a:p>
        </p:txBody>
      </p:sp>
    </p:spTree>
    <p:extLst>
      <p:ext uri="{BB962C8B-B14F-4D97-AF65-F5344CB8AC3E}">
        <p14:creationId xmlns:p14="http://schemas.microsoft.com/office/powerpoint/2010/main" val="41451496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19</a:t>
            </a:fld>
            <a:endParaRPr lang="zh-CN" altLang="en-US"/>
          </a:p>
        </p:txBody>
      </p:sp>
    </p:spTree>
    <p:extLst>
      <p:ext uri="{BB962C8B-B14F-4D97-AF65-F5344CB8AC3E}">
        <p14:creationId xmlns:p14="http://schemas.microsoft.com/office/powerpoint/2010/main" val="10127064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a:t>
            </a:fld>
            <a:endParaRPr lang="zh-CN" altLang="en-US"/>
          </a:p>
        </p:txBody>
      </p:sp>
    </p:spTree>
    <p:extLst>
      <p:ext uri="{BB962C8B-B14F-4D97-AF65-F5344CB8AC3E}">
        <p14:creationId xmlns:p14="http://schemas.microsoft.com/office/powerpoint/2010/main" val="11217525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20</a:t>
            </a:fld>
            <a:endParaRPr lang="zh-CN" altLang="en-US"/>
          </a:p>
        </p:txBody>
      </p:sp>
    </p:spTree>
    <p:extLst>
      <p:ext uri="{BB962C8B-B14F-4D97-AF65-F5344CB8AC3E}">
        <p14:creationId xmlns:p14="http://schemas.microsoft.com/office/powerpoint/2010/main" val="22499868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21</a:t>
            </a:fld>
            <a:endParaRPr lang="zh-CN" altLang="en-US"/>
          </a:p>
        </p:txBody>
      </p:sp>
    </p:spTree>
    <p:extLst>
      <p:ext uri="{BB962C8B-B14F-4D97-AF65-F5344CB8AC3E}">
        <p14:creationId xmlns:p14="http://schemas.microsoft.com/office/powerpoint/2010/main" val="22626273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22</a:t>
            </a:fld>
            <a:endParaRPr lang="zh-CN" altLang="en-US"/>
          </a:p>
        </p:txBody>
      </p:sp>
    </p:spTree>
    <p:extLst>
      <p:ext uri="{BB962C8B-B14F-4D97-AF65-F5344CB8AC3E}">
        <p14:creationId xmlns:p14="http://schemas.microsoft.com/office/powerpoint/2010/main" val="23090892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23</a:t>
            </a:fld>
            <a:endParaRPr lang="zh-CN" altLang="en-US"/>
          </a:p>
        </p:txBody>
      </p:sp>
    </p:spTree>
    <p:extLst>
      <p:ext uri="{BB962C8B-B14F-4D97-AF65-F5344CB8AC3E}">
        <p14:creationId xmlns:p14="http://schemas.microsoft.com/office/powerpoint/2010/main" val="10271667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24</a:t>
            </a:fld>
            <a:endParaRPr lang="zh-CN" altLang="en-US"/>
          </a:p>
        </p:txBody>
      </p:sp>
    </p:spTree>
    <p:extLst>
      <p:ext uri="{BB962C8B-B14F-4D97-AF65-F5344CB8AC3E}">
        <p14:creationId xmlns:p14="http://schemas.microsoft.com/office/powerpoint/2010/main" val="16808572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25</a:t>
            </a:fld>
            <a:endParaRPr lang="zh-CN" altLang="en-US"/>
          </a:p>
        </p:txBody>
      </p:sp>
    </p:spTree>
    <p:extLst>
      <p:ext uri="{BB962C8B-B14F-4D97-AF65-F5344CB8AC3E}">
        <p14:creationId xmlns:p14="http://schemas.microsoft.com/office/powerpoint/2010/main" val="3819202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3</a:t>
            </a:fld>
            <a:endParaRPr lang="zh-CN" altLang="en-US"/>
          </a:p>
        </p:txBody>
      </p:sp>
    </p:spTree>
    <p:extLst>
      <p:ext uri="{BB962C8B-B14F-4D97-AF65-F5344CB8AC3E}">
        <p14:creationId xmlns:p14="http://schemas.microsoft.com/office/powerpoint/2010/main" val="23148361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4</a:t>
            </a:fld>
            <a:endParaRPr lang="zh-CN" altLang="en-US"/>
          </a:p>
        </p:txBody>
      </p:sp>
    </p:spTree>
    <p:extLst>
      <p:ext uri="{BB962C8B-B14F-4D97-AF65-F5344CB8AC3E}">
        <p14:creationId xmlns:p14="http://schemas.microsoft.com/office/powerpoint/2010/main" val="750883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5</a:t>
            </a:fld>
            <a:endParaRPr lang="zh-CN" altLang="en-US"/>
          </a:p>
        </p:txBody>
      </p:sp>
    </p:spTree>
    <p:extLst>
      <p:ext uri="{BB962C8B-B14F-4D97-AF65-F5344CB8AC3E}">
        <p14:creationId xmlns:p14="http://schemas.microsoft.com/office/powerpoint/2010/main" val="1843796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6</a:t>
            </a:fld>
            <a:endParaRPr lang="zh-CN" altLang="en-US"/>
          </a:p>
        </p:txBody>
      </p:sp>
    </p:spTree>
    <p:extLst>
      <p:ext uri="{BB962C8B-B14F-4D97-AF65-F5344CB8AC3E}">
        <p14:creationId xmlns:p14="http://schemas.microsoft.com/office/powerpoint/2010/main" val="11384158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7</a:t>
            </a:fld>
            <a:endParaRPr lang="zh-CN" altLang="en-US"/>
          </a:p>
        </p:txBody>
      </p:sp>
    </p:spTree>
    <p:extLst>
      <p:ext uri="{BB962C8B-B14F-4D97-AF65-F5344CB8AC3E}">
        <p14:creationId xmlns:p14="http://schemas.microsoft.com/office/powerpoint/2010/main" val="1873006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8</a:t>
            </a:fld>
            <a:endParaRPr lang="zh-CN" altLang="en-US"/>
          </a:p>
        </p:txBody>
      </p:sp>
    </p:spTree>
    <p:extLst>
      <p:ext uri="{BB962C8B-B14F-4D97-AF65-F5344CB8AC3E}">
        <p14:creationId xmlns:p14="http://schemas.microsoft.com/office/powerpoint/2010/main" val="22978761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9</a:t>
            </a:fld>
            <a:endParaRPr lang="zh-CN" altLang="en-US"/>
          </a:p>
        </p:txBody>
      </p:sp>
    </p:spTree>
    <p:extLst>
      <p:ext uri="{BB962C8B-B14F-4D97-AF65-F5344CB8AC3E}">
        <p14:creationId xmlns:p14="http://schemas.microsoft.com/office/powerpoint/2010/main" val="3701793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 Id="rId4" Type="http://schemas.microsoft.com/office/2007/relationships/hdphoto" Target="../media/hdphoto1.wdp"/></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 Id="rId4" Type="http://schemas.microsoft.com/office/2007/relationships/hdphoto" Target="../media/hdphoto1.wdp"/></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5.xml"/><Relationship Id="rId4" Type="http://schemas.microsoft.com/office/2007/relationships/hdphoto" Target="../media/hdphoto1.wdp"/></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6.xml"/><Relationship Id="rId4" Type="http://schemas.microsoft.com/office/2007/relationships/hdphoto" Target="../media/hdphoto1.wdp"/></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 Id="rId4" Type="http://schemas.microsoft.com/office/2007/relationships/hdphoto" Target="../media/hdphoto1.wdp"/></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8.xml"/><Relationship Id="rId4" Type="http://schemas.microsoft.com/office/2007/relationships/hdphoto" Target="../media/hdphoto1.wdp"/></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9.xml"/><Relationship Id="rId4" Type="http://schemas.microsoft.com/office/2007/relationships/hdphoto" Target="../media/hdphoto1.wdp"/></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802" y="1122624"/>
            <a:ext cx="9142810" cy="2388153"/>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3802" y="3602873"/>
            <a:ext cx="9142810" cy="165614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2017/7/9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10369155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2017/7/9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73770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764" y="365209"/>
            <a:ext cx="2628558" cy="5813184"/>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092" y="365209"/>
            <a:ext cx="7733293" cy="5813184"/>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2017/7/9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12927235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6327981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83489971"/>
      </p:ext>
    </p:extLst>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Tree>
    <p:extLst>
      <p:ext uri="{BB962C8B-B14F-4D97-AF65-F5344CB8AC3E}">
        <p14:creationId xmlns:p14="http://schemas.microsoft.com/office/powerpoint/2010/main" val="12554970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7464534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2170962210"/>
      </p:ext>
    </p:extLst>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Tree>
    <p:extLst>
      <p:ext uri="{BB962C8B-B14F-4D97-AF65-F5344CB8AC3E}">
        <p14:creationId xmlns:p14="http://schemas.microsoft.com/office/powerpoint/2010/main" val="27181684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92893292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1697907939"/>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2017/7/9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18756786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Tree>
    <p:extLst>
      <p:ext uri="{BB962C8B-B14F-4D97-AF65-F5344CB8AC3E}">
        <p14:creationId xmlns:p14="http://schemas.microsoft.com/office/powerpoint/2010/main" val="22147381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903039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2945302849"/>
      </p:ext>
    </p:extLst>
  </p:cSld>
  <p:clrMapOvr>
    <a:masterClrMapping/>
  </p:clrMapOvr>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Tree>
    <p:extLst>
      <p:ext uri="{BB962C8B-B14F-4D97-AF65-F5344CB8AC3E}">
        <p14:creationId xmlns:p14="http://schemas.microsoft.com/office/powerpoint/2010/main" val="41629907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7372922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1174124145"/>
      </p:ext>
    </p:extLst>
  </p:cSld>
  <p:clrMapOvr>
    <a:masterClrMapping/>
  </p:clrMapOvr>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Tree>
    <p:extLst>
      <p:ext uri="{BB962C8B-B14F-4D97-AF65-F5344CB8AC3E}">
        <p14:creationId xmlns:p14="http://schemas.microsoft.com/office/powerpoint/2010/main" val="211847426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294694441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1502747024"/>
      </p:ext>
    </p:extLst>
  </p:cSld>
  <p:clrMapOvr>
    <a:masterClrMapping/>
  </p:clrMapOvr>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Tree>
    <p:extLst>
      <p:ext uri="{BB962C8B-B14F-4D97-AF65-F5344CB8AC3E}">
        <p14:creationId xmlns:p14="http://schemas.microsoft.com/office/powerpoint/2010/main" val="3380151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743" y="1710135"/>
            <a:ext cx="10514231" cy="2853398"/>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743" y="4590527"/>
            <a:ext cx="10514231" cy="150053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4C4388EF-52D1-4258-9BE5-BCD010C7D4DE}" type="datetimeFigureOut">
              <a:rPr lang="zh-CN" altLang="en-US" smtClean="0"/>
              <a:t>2017/7/9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56826197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35212940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218163827"/>
      </p:ext>
    </p:extLst>
  </p:cSld>
  <p:clrMapOvr>
    <a:masterClrMapping/>
  </p:clrMapOvr>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Tree>
    <p:extLst>
      <p:ext uri="{BB962C8B-B14F-4D97-AF65-F5344CB8AC3E}">
        <p14:creationId xmlns:p14="http://schemas.microsoft.com/office/powerpoint/2010/main" val="29321362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JM">
                <a:solidFill>
                  <a:prstClr val="white">
                    <a:lumMod val="65000"/>
                  </a:prstClr>
                </a:solidFill>
              </a:rPr>
              <a:t>WWW.DESIGNERSPARADISE.COM</a:t>
            </a:r>
            <a:endParaRPr lang="en-JM" dirty="0">
              <a:solidFill>
                <a:prstClr val="white">
                  <a:lumMod val="65000"/>
                </a:prstClr>
              </a:solidFill>
            </a:endParaRPr>
          </a:p>
        </p:txBody>
      </p:sp>
    </p:spTree>
    <p:extLst>
      <p:ext uri="{BB962C8B-B14F-4D97-AF65-F5344CB8AC3E}">
        <p14:creationId xmlns:p14="http://schemas.microsoft.com/office/powerpoint/2010/main" val="196395071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JM">
                <a:solidFill>
                  <a:prstClr val="white">
                    <a:lumMod val="65000"/>
                  </a:prstClr>
                </a:solidFill>
              </a:rPr>
              <a:t>xiaoer.yanj.cn</a:t>
            </a:r>
            <a:endParaRPr lang="en-JM"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p>
        </p:txBody>
      </p:sp>
    </p:spTree>
    <p:extLst>
      <p:ext uri="{BB962C8B-B14F-4D97-AF65-F5344CB8AC3E}">
        <p14:creationId xmlns:p14="http://schemas.microsoft.com/office/powerpoint/2010/main" val="3552026902"/>
      </p:ext>
    </p:extLst>
  </p:cSld>
  <p:clrMapOvr>
    <a:masterClrMapping/>
  </p:clrMapOvr>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JM" sz="1800" b="0" i="0" u="none" strike="noStrike" kern="1200" cap="none" spc="0" normalizeH="0" baseline="0" noProof="0" dirty="0">
              <a:ln>
                <a:noFill/>
              </a:ln>
              <a:solidFill>
                <a:srgbClr val="F34F57"/>
              </a:solidFill>
              <a:effectLst/>
              <a:uLnTx/>
              <a:uFillTx/>
              <a:latin typeface="Calibri"/>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Tree>
    <p:extLst>
      <p:ext uri="{BB962C8B-B14F-4D97-AF65-F5344CB8AC3E}">
        <p14:creationId xmlns:p14="http://schemas.microsoft.com/office/powerpoint/2010/main" val="19159256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282" y="2130922"/>
            <a:ext cx="10361851" cy="1470365"/>
          </a:xfrm>
        </p:spPr>
        <p:txBody>
          <a:bodyPr/>
          <a:lstStyle/>
          <a:p>
            <a:r>
              <a:rPr lang="en-US"/>
              <a:t>Click to edit Master title style</a:t>
            </a:r>
          </a:p>
        </p:txBody>
      </p:sp>
      <p:sp>
        <p:nvSpPr>
          <p:cNvPr id="3" name="Subtitle 2"/>
          <p:cNvSpPr>
            <a:spLocks noGrp="1"/>
          </p:cNvSpPr>
          <p:nvPr>
            <p:ph type="subTitle" idx="1"/>
          </p:nvPr>
        </p:nvSpPr>
        <p:spPr>
          <a:xfrm>
            <a:off x="1828563" y="3887100"/>
            <a:ext cx="8533289" cy="1753006"/>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fld id="{406E9206-D2D6-4057-92D4-39C87A03E66D}"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8962629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C052E9E1-D97D-4C90-BB96-FA1ED58B786F}"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91156281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960" y="4407923"/>
            <a:ext cx="10361851" cy="1362390"/>
          </a:xfrm>
        </p:spPr>
        <p:txBody>
          <a:bodyPr anchor="t"/>
          <a:lstStyle>
            <a:lvl1pPr algn="l">
              <a:defRPr sz="5400" b="1" cap="all"/>
            </a:lvl1pPr>
          </a:lstStyle>
          <a:p>
            <a:r>
              <a:rPr lang="en-US"/>
              <a:t>Click to edit Master title style</a:t>
            </a:r>
          </a:p>
        </p:txBody>
      </p:sp>
      <p:sp>
        <p:nvSpPr>
          <p:cNvPr id="3" name="Text Placeholder 2"/>
          <p:cNvSpPr>
            <a:spLocks noGrp="1"/>
          </p:cNvSpPr>
          <p:nvPr>
            <p:ph type="body" idx="1"/>
          </p:nvPr>
        </p:nvSpPr>
        <p:spPr>
          <a:xfrm>
            <a:off x="962960" y="2907387"/>
            <a:ext cx="10361851" cy="1500534"/>
          </a:xfrm>
        </p:spPr>
        <p:txBody>
          <a:bodyPr anchor="b"/>
          <a:lstStyle>
            <a:lvl1pPr marL="0" indent="0">
              <a:buNone/>
              <a:defRPr sz="2700">
                <a:solidFill>
                  <a:schemeClr val="tx1">
                    <a:tint val="75000"/>
                  </a:schemeClr>
                </a:solidFill>
              </a:defRPr>
            </a:lvl1pPr>
            <a:lvl2pPr marL="609585" indent="0">
              <a:buNone/>
              <a:defRPr sz="2400">
                <a:solidFill>
                  <a:schemeClr val="tx1">
                    <a:tint val="75000"/>
                  </a:schemeClr>
                </a:solidFill>
              </a:defRPr>
            </a:lvl2pPr>
            <a:lvl3pPr marL="1219170" indent="0">
              <a:buNone/>
              <a:defRPr sz="2200">
                <a:solidFill>
                  <a:schemeClr val="tx1">
                    <a:tint val="75000"/>
                  </a:schemeClr>
                </a:solidFill>
              </a:defRPr>
            </a:lvl3pPr>
            <a:lvl4pPr marL="1828754" indent="0">
              <a:buNone/>
              <a:defRPr sz="1900">
                <a:solidFill>
                  <a:schemeClr val="tx1">
                    <a:tint val="75000"/>
                  </a:schemeClr>
                </a:solidFill>
              </a:defRPr>
            </a:lvl4pPr>
            <a:lvl5pPr marL="2438339" indent="0">
              <a:buNone/>
              <a:defRPr sz="1900">
                <a:solidFill>
                  <a:schemeClr val="tx1">
                    <a:tint val="75000"/>
                  </a:schemeClr>
                </a:solidFill>
              </a:defRPr>
            </a:lvl5pPr>
            <a:lvl6pPr marL="3047924" indent="0">
              <a:buNone/>
              <a:defRPr sz="1900">
                <a:solidFill>
                  <a:schemeClr val="tx1">
                    <a:tint val="75000"/>
                  </a:schemeClr>
                </a:solidFill>
              </a:defRPr>
            </a:lvl6pPr>
            <a:lvl7pPr marL="3657509" indent="0">
              <a:buNone/>
              <a:defRPr sz="1900">
                <a:solidFill>
                  <a:schemeClr val="tx1">
                    <a:tint val="75000"/>
                  </a:schemeClr>
                </a:solidFill>
              </a:defRPr>
            </a:lvl7pPr>
            <a:lvl8pPr marL="4267093" indent="0">
              <a:buNone/>
              <a:defRPr sz="1900">
                <a:solidFill>
                  <a:schemeClr val="tx1">
                    <a:tint val="75000"/>
                  </a:schemeClr>
                </a:solidFill>
              </a:defRPr>
            </a:lvl8pPr>
            <a:lvl9pPr marL="4876678"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814779EE-1E16-4CC5-A459-C716090F6017}"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5157008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522"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6794"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fld id="{A3311C9F-D64E-4824-A709-CF61DE4E0BDD}"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696614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091" y="1826048"/>
            <a:ext cx="5180926" cy="4352346"/>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1396" y="1826048"/>
            <a:ext cx="5180926" cy="4352346"/>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4C4388EF-52D1-4258-9BE5-BCD010C7D4DE}" type="datetimeFigureOut">
              <a:rPr lang="zh-CN" altLang="en-US" smtClean="0"/>
              <a:t>2017/7/9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82890231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522" y="1535469"/>
            <a:ext cx="5386216"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a:t>Click to edit Master text styles</a:t>
            </a:r>
          </a:p>
        </p:txBody>
      </p:sp>
      <p:sp>
        <p:nvSpPr>
          <p:cNvPr id="4" name="Content Placeholder 3"/>
          <p:cNvSpPr>
            <a:spLocks noGrp="1"/>
          </p:cNvSpPr>
          <p:nvPr>
            <p:ph sz="half" idx="2"/>
          </p:nvPr>
        </p:nvSpPr>
        <p:spPr>
          <a:xfrm>
            <a:off x="609522" y="2175380"/>
            <a:ext cx="5386216"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2567" y="1535469"/>
            <a:ext cx="5388332" cy="639911"/>
          </a:xfrm>
        </p:spPr>
        <p:txBody>
          <a:bodyPr anchor="b"/>
          <a:lstStyle>
            <a:lvl1pPr marL="0" indent="0">
              <a:buNone/>
              <a:defRPr sz="3200" b="1"/>
            </a:lvl1pPr>
            <a:lvl2pPr marL="609585" indent="0">
              <a:buNone/>
              <a:defRPr sz="2700" b="1"/>
            </a:lvl2pPr>
            <a:lvl3pPr marL="1219170" indent="0">
              <a:buNone/>
              <a:defRPr sz="2400" b="1"/>
            </a:lvl3pPr>
            <a:lvl4pPr marL="1828754" indent="0">
              <a:buNone/>
              <a:defRPr sz="2200" b="1"/>
            </a:lvl4pPr>
            <a:lvl5pPr marL="2438339" indent="0">
              <a:buNone/>
              <a:defRPr sz="2200" b="1"/>
            </a:lvl5pPr>
            <a:lvl6pPr marL="3047924" indent="0">
              <a:buNone/>
              <a:defRPr sz="2200" b="1"/>
            </a:lvl6pPr>
            <a:lvl7pPr marL="3657509" indent="0">
              <a:buNone/>
              <a:defRPr sz="2200" b="1"/>
            </a:lvl7pPr>
            <a:lvl8pPr marL="4267093" indent="0">
              <a:buNone/>
              <a:defRPr sz="2200" b="1"/>
            </a:lvl8pPr>
            <a:lvl9pPr marL="4876678" indent="0">
              <a:buNone/>
              <a:defRPr sz="2200" b="1"/>
            </a:lvl9pPr>
          </a:lstStyle>
          <a:p>
            <a:pPr lvl="0"/>
            <a:r>
              <a:rPr lang="en-US"/>
              <a:t>Click to edit Master text styles</a:t>
            </a:r>
          </a:p>
        </p:txBody>
      </p:sp>
      <p:sp>
        <p:nvSpPr>
          <p:cNvPr id="6" name="Content Placeholder 5"/>
          <p:cNvSpPr>
            <a:spLocks noGrp="1"/>
          </p:cNvSpPr>
          <p:nvPr>
            <p:ph sz="quarter" idx="4"/>
          </p:nvPr>
        </p:nvSpPr>
        <p:spPr>
          <a:xfrm>
            <a:off x="6192567" y="2175380"/>
            <a:ext cx="5388332"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fld id="{0A4318BD-B3C6-4D4B-B871-C29490A2E55A}"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4941432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fld id="{E14CAFC4-799C-4CDE-B92B-8C262F06CF3E}"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84011746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圆角矩形 4"/>
          <p:cNvSpPr/>
          <p:nvPr userDrawn="1"/>
        </p:nvSpPr>
        <p:spPr>
          <a:xfrm>
            <a:off x="1139485" y="1031497"/>
            <a:ext cx="9911444" cy="42900"/>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6" name="圆角矩形 5"/>
          <p:cNvSpPr/>
          <p:nvPr userDrawn="1"/>
        </p:nvSpPr>
        <p:spPr>
          <a:xfrm>
            <a:off x="5899289" y="6453393"/>
            <a:ext cx="391838" cy="22015"/>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Calibri"/>
              <a:ea typeface="宋体" panose="02010600030101010101" pitchFamily="2" charset="-122"/>
              <a:cs typeface="+mn-cs"/>
            </a:endParaRPr>
          </a:p>
        </p:txBody>
      </p:sp>
      <p:sp>
        <p:nvSpPr>
          <p:cNvPr id="7" name="日期占位符 6"/>
          <p:cNvSpPr>
            <a:spLocks noGrp="1"/>
          </p:cNvSpPr>
          <p:nvPr>
            <p:ph type="dt" sz="half" idx="10"/>
          </p:nvPr>
        </p:nvSpPr>
        <p:spPr/>
        <p:txBody>
          <a:bodyPr/>
          <a:lstStyle/>
          <a:p>
            <a:pPr>
              <a:defRPr/>
            </a:pPr>
            <a:fld id="{3E729073-8FFE-4F18-B513-07581FC6638E}"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9" name="灯片编号占位符 8"/>
          <p:cNvSpPr>
            <a:spLocks noGrp="1"/>
          </p:cNvSpPr>
          <p:nvPr>
            <p:ph type="sldNum" sz="quarter" idx="12"/>
          </p:nvPr>
        </p:nvSpPr>
        <p:spPr>
          <a:xfrm>
            <a:off x="4672992" y="6397708"/>
            <a:ext cx="2844430" cy="365210"/>
          </a:xfrm>
        </p:spPr>
        <p:txBody>
          <a:bodyPr/>
          <a:lstStyle>
            <a:lvl1pPr algn="ctr">
              <a:defRPr>
                <a:latin typeface="ITC Avant Garde Std Bk" panose="020B0502020202020204" pitchFamily="34" charset="0"/>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269688743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532150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24" y="273113"/>
            <a:ext cx="4010562" cy="1162320"/>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6113" y="273117"/>
            <a:ext cx="6814780" cy="5854468"/>
          </a:xfrm>
        </p:spPr>
        <p:txBody>
          <a:bodyPr/>
          <a:lstStyle>
            <a:lvl1pPr>
              <a:defRPr sz="4300"/>
            </a:lvl1pPr>
            <a:lvl2pPr>
              <a:defRPr sz="38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524" y="1435437"/>
            <a:ext cx="4010562" cy="46921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43C7FCF6-76BD-4495-B08F-4C059D2BA31F}"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97129334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406" y="4801714"/>
            <a:ext cx="7314248" cy="566870"/>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406" y="612918"/>
            <a:ext cx="7314248" cy="4115753"/>
          </a:xfrm>
        </p:spPr>
        <p:txBody>
          <a:bodyPr/>
          <a:lstStyle>
            <a:lvl1pPr marL="0" indent="0">
              <a:buNone/>
              <a:defRPr sz="4300"/>
            </a:lvl1pPr>
            <a:lvl2pPr marL="609585" indent="0">
              <a:buNone/>
              <a:defRPr sz="3800"/>
            </a:lvl2pPr>
            <a:lvl3pPr marL="1219170" indent="0">
              <a:buNone/>
              <a:defRPr sz="3200"/>
            </a:lvl3pPr>
            <a:lvl4pPr marL="1828754" indent="0">
              <a:buNone/>
              <a:defRPr sz="2700"/>
            </a:lvl4pPr>
            <a:lvl5pPr marL="2438339" indent="0">
              <a:buNone/>
              <a:defRPr sz="2700"/>
            </a:lvl5pPr>
            <a:lvl6pPr marL="3047924" indent="0">
              <a:buNone/>
              <a:defRPr sz="2700"/>
            </a:lvl6pPr>
            <a:lvl7pPr marL="3657509" indent="0">
              <a:buNone/>
              <a:defRPr sz="2700"/>
            </a:lvl7pPr>
            <a:lvl8pPr marL="4267093" indent="0">
              <a:buNone/>
              <a:defRPr sz="2700"/>
            </a:lvl8pPr>
            <a:lvl9pPr marL="4876678" indent="0">
              <a:buNone/>
              <a:defRPr sz="2700"/>
            </a:lvl9pPr>
          </a:lstStyle>
          <a:p>
            <a:endParaRPr lang="en-US" dirty="0"/>
          </a:p>
        </p:txBody>
      </p:sp>
      <p:sp>
        <p:nvSpPr>
          <p:cNvPr id="4" name="Text Placeholder 3"/>
          <p:cNvSpPr>
            <a:spLocks noGrp="1"/>
          </p:cNvSpPr>
          <p:nvPr>
            <p:ph type="body" sz="half" idx="2"/>
          </p:nvPr>
        </p:nvSpPr>
        <p:spPr>
          <a:xfrm>
            <a:off x="2389406" y="5368584"/>
            <a:ext cx="7314248" cy="805049"/>
          </a:xfrm>
        </p:spPr>
        <p:txBody>
          <a:bodyPr/>
          <a:lstStyle>
            <a:lvl1pPr marL="0" indent="0">
              <a:buNone/>
              <a:defRPr sz="1900"/>
            </a:lvl1pPr>
            <a:lvl2pPr marL="609585" indent="0">
              <a:buNone/>
              <a:defRPr sz="1600"/>
            </a:lvl2pPr>
            <a:lvl3pPr marL="1219170" indent="0">
              <a:buNone/>
              <a:defRPr sz="1400"/>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E257577C-F53D-4BB9-9408-EB84DEB3CD80}"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3732670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77D58058-BD14-4845-947D-4A9B79A00D09}"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283853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8050" y="274704"/>
            <a:ext cx="2742843" cy="58528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522" y="274704"/>
            <a:ext cx="8025355" cy="58528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fld id="{18ECB469-C949-4E3F-B0CB-0C15DA7B7F92}"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400467118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125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680" y="365211"/>
            <a:ext cx="10514231" cy="1325870"/>
          </a:xfrm>
        </p:spPr>
        <p:txBody>
          <a:bodyPr/>
          <a:lstStyle/>
          <a:p>
            <a:r>
              <a:rPr lang="zh-CN" altLang="en-US"/>
              <a:t>单击此处编辑母版标题样式</a:t>
            </a:r>
          </a:p>
        </p:txBody>
      </p:sp>
      <p:sp>
        <p:nvSpPr>
          <p:cNvPr id="3" name="文本占位符 2"/>
          <p:cNvSpPr>
            <a:spLocks noGrp="1"/>
          </p:cNvSpPr>
          <p:nvPr>
            <p:ph type="body" idx="1"/>
          </p:nvPr>
        </p:nvSpPr>
        <p:spPr>
          <a:xfrm>
            <a:off x="839679" y="1681553"/>
            <a:ext cx="5157116"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679" y="2505656"/>
            <a:ext cx="5157116" cy="3685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1398" y="1681553"/>
            <a:ext cx="5182513"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1398" y="2505656"/>
            <a:ext cx="5182513" cy="3685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C4388EF-52D1-4258-9BE5-BCD010C7D4DE}" type="datetimeFigureOut">
              <a:rPr lang="zh-CN" altLang="en-US" smtClean="0"/>
              <a:t>2017/7/9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59191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4C4388EF-52D1-4258-9BE5-BCD010C7D4DE}" type="datetimeFigureOut">
              <a:rPr lang="zh-CN" altLang="en-US" smtClean="0"/>
              <a:t>2017/7/9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868750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C4388EF-52D1-4258-9BE5-BCD010C7D4DE}" type="datetimeFigureOut">
              <a:rPr lang="zh-CN" altLang="en-US" smtClean="0"/>
              <a:t>2017/7/9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32398581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2514" y="987654"/>
            <a:ext cx="6171397" cy="487475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C4388EF-52D1-4258-9BE5-BCD010C7D4DE}" type="datetimeFigureOut">
              <a:rPr lang="zh-CN" altLang="en-US" smtClean="0"/>
              <a:t>2017/7/9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2088435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2514" y="987654"/>
            <a:ext cx="6171397" cy="487475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4C4388EF-52D1-4258-9BE5-BCD010C7D4DE}" type="datetimeFigureOut">
              <a:rPr lang="zh-CN" altLang="en-US" smtClean="0"/>
              <a:t>2017/7/9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22265051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5" Type="http://schemas.openxmlformats.org/officeDocument/2006/relationships/image" Target="../media/image1.jpg"/><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theme" Target="../theme/theme1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35.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092" y="365211"/>
            <a:ext cx="10514231" cy="1325870"/>
          </a:xfrm>
          <a:prstGeom prst="rect">
            <a:avLst/>
          </a:prstGeom>
        </p:spPr>
        <p:txBody>
          <a:bodyPr vert="horz" lIns="91436" tIns="45718" rIns="91436" bIns="45718" rtlCol="0" anchor="ctr">
            <a:normAutofit/>
          </a:bodyPr>
          <a:lstStyle/>
          <a:p>
            <a:r>
              <a:rPr lang="zh-CN" altLang="en-US"/>
              <a:t>单击此处编辑母版标题样式</a:t>
            </a:r>
          </a:p>
        </p:txBody>
      </p:sp>
      <p:sp>
        <p:nvSpPr>
          <p:cNvPr id="3" name="文本占位符 2"/>
          <p:cNvSpPr>
            <a:spLocks noGrp="1"/>
          </p:cNvSpPr>
          <p:nvPr>
            <p:ph type="body" idx="1"/>
          </p:nvPr>
        </p:nvSpPr>
        <p:spPr>
          <a:xfrm>
            <a:off x="838092" y="1826048"/>
            <a:ext cx="10514231" cy="4352346"/>
          </a:xfrm>
          <a:prstGeom prst="rect">
            <a:avLst/>
          </a:prstGeom>
        </p:spPr>
        <p:txBody>
          <a:bodyPr vert="horz" lIns="91436" tIns="45718" rIns="91436" bIns="45718"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092" y="6357823"/>
            <a:ext cx="2742843" cy="365210"/>
          </a:xfrm>
          <a:prstGeom prst="rect">
            <a:avLst/>
          </a:prstGeom>
        </p:spPr>
        <p:txBody>
          <a:bodyPr vert="horz" lIns="91436" tIns="45718" rIns="91436" bIns="45718" rtlCol="0" anchor="ctr"/>
          <a:lstStyle>
            <a:lvl1pPr algn="l">
              <a:defRPr sz="1200">
                <a:solidFill>
                  <a:schemeClr val="tx1">
                    <a:tint val="75000"/>
                  </a:schemeClr>
                </a:solidFill>
              </a:defRPr>
            </a:lvl1pPr>
          </a:lstStyle>
          <a:p>
            <a:fld id="{4C4388EF-52D1-4258-9BE5-BCD010C7D4DE}" type="datetimeFigureOut">
              <a:rPr lang="zh-CN" altLang="en-US" smtClean="0"/>
              <a:t>2017/7/9</a:t>
            </a:fld>
            <a:endParaRPr lang="zh-CN" altLang="en-US"/>
          </a:p>
        </p:txBody>
      </p:sp>
      <p:sp>
        <p:nvSpPr>
          <p:cNvPr id="5" name="页脚占位符 4"/>
          <p:cNvSpPr>
            <a:spLocks noGrp="1"/>
          </p:cNvSpPr>
          <p:nvPr>
            <p:ph type="ftr" sz="quarter" idx="3"/>
          </p:nvPr>
        </p:nvSpPr>
        <p:spPr>
          <a:xfrm>
            <a:off x="4038075" y="6357823"/>
            <a:ext cx="4114264" cy="365210"/>
          </a:xfrm>
          <a:prstGeom prst="rect">
            <a:avLst/>
          </a:prstGeom>
        </p:spPr>
        <p:txBody>
          <a:bodyPr vert="horz" lIns="91436" tIns="45718" rIns="91436" bIns="45718"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09480" y="6357823"/>
            <a:ext cx="2742843" cy="365210"/>
          </a:xfrm>
          <a:prstGeom prst="rect">
            <a:avLst/>
          </a:prstGeom>
        </p:spPr>
        <p:txBody>
          <a:bodyPr vert="horz" lIns="91436" tIns="45718" rIns="91436" bIns="45718" rtlCol="0" anchor="ctr"/>
          <a:lstStyle>
            <a:lvl1pPr algn="r">
              <a:defRPr sz="1200">
                <a:solidFill>
                  <a:schemeClr val="tx1">
                    <a:tint val="75000"/>
                  </a:schemeClr>
                </a:solidFill>
              </a:defRPr>
            </a:lvl1pPr>
          </a:lstStyle>
          <a:p>
            <a:fld id="{3D3EE65E-57D2-4566-898C-4F2076833F8D}" type="slidenum">
              <a:rPr lang="zh-CN" altLang="en-US" smtClean="0"/>
              <a:t>‹#›</a:t>
            </a:fld>
            <a:endParaRPr lang="zh-CN" altLang="en-US"/>
          </a:p>
        </p:txBody>
      </p:sp>
    </p:spTree>
    <p:extLst>
      <p:ext uri="{BB962C8B-B14F-4D97-AF65-F5344CB8AC3E}">
        <p14:creationId xmlns:p14="http://schemas.microsoft.com/office/powerpoint/2010/main" val="934026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521" y="274703"/>
            <a:ext cx="10971372" cy="1143265"/>
          </a:xfrm>
          <a:prstGeom prst="rect">
            <a:avLst/>
          </a:prstGeom>
        </p:spPr>
        <p:txBody>
          <a:bodyPr vert="horz" lIns="91436" tIns="45718" rIns="91436" bIns="45718" rtlCol="0" anchor="ctr">
            <a:normAutofit/>
          </a:bodyPr>
          <a:lstStyle/>
          <a:p>
            <a:r>
              <a:rPr lang="en-US" dirty="0"/>
              <a:t>Click to edit Master title style</a:t>
            </a:r>
          </a:p>
        </p:txBody>
      </p:sp>
      <p:sp>
        <p:nvSpPr>
          <p:cNvPr id="3" name="Text Placeholder 2"/>
          <p:cNvSpPr>
            <a:spLocks noGrp="1"/>
          </p:cNvSpPr>
          <p:nvPr>
            <p:ph type="body" idx="1"/>
          </p:nvPr>
        </p:nvSpPr>
        <p:spPr>
          <a:xfrm>
            <a:off x="609521" y="1600572"/>
            <a:ext cx="10971372" cy="4527011"/>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521" y="6357825"/>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9196EC2F-0988-4314-AD4B-24FF16D7B45E}" type="datetime1">
              <a:rPr lang="en-US" altLang="zh-CN" smtClean="0">
                <a:solidFill>
                  <a:prstClr val="black">
                    <a:tint val="75000"/>
                  </a:prstClr>
                </a:solidFill>
              </a:rPr>
              <a:pPr>
                <a:defRPr/>
              </a:pPr>
              <a:t>7/9/2017</a:t>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57825"/>
            <a:ext cx="3860297" cy="365210"/>
          </a:xfrm>
          <a:prstGeom prst="rect">
            <a:avLst/>
          </a:prstGeom>
        </p:spPr>
        <p:txBody>
          <a:bodyPr vert="horz" lIns="91436" tIns="45718" rIns="91436" bIns="45718" rtlCol="0" anchor="ctr"/>
          <a:lstStyle>
            <a:lvl1pPr algn="ctr">
              <a:defRPr sz="1600">
                <a:solidFill>
                  <a:schemeClr val="tx1">
                    <a:tint val="75000"/>
                  </a:schemeClr>
                </a:solidFill>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6463" y="6357825"/>
            <a:ext cx="2844430" cy="365210"/>
          </a:xfrm>
          <a:prstGeom prst="rect">
            <a:avLst/>
          </a:prstGeom>
        </p:spPr>
        <p:txBody>
          <a:bodyPr vert="horz" lIns="91436" tIns="45718" rIns="91436" bIns="45718" rtlCol="0" anchor="ctr"/>
          <a:lstStyle>
            <a:lvl1pPr algn="r">
              <a:defRPr sz="1600">
                <a:solidFill>
                  <a:schemeClr val="tx1">
                    <a:tint val="75000"/>
                  </a:schemeClr>
                </a:solidFill>
              </a:defRPr>
            </a:lvl1pPr>
          </a:lstStyle>
          <a:p>
            <a:pPr>
              <a:defRPr/>
            </a:pPr>
            <a:fld id="{601EE9E8-4134-49B0-9AA7-3089E6521627}"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759065102"/>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Lst>
  <p:hf hdr="0" ftr="0" dt="0"/>
  <p:txStyles>
    <p:titleStyle>
      <a:lvl1pPr algn="ctr" defTabSz="1219170" rtl="0" eaLnBrk="1" latinLnBrk="0" hangingPunct="1">
        <a:spcBef>
          <a:spcPct val="0"/>
        </a:spcBef>
        <a:buNone/>
        <a:defRPr sz="5900"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300"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800"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7515703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717608757"/>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404781561"/>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Ls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63941391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Ls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1589209868"/>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Ls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1988393850"/>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Ls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04848604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JM"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JM" dirty="0"/>
          </a:p>
        </p:txBody>
      </p:sp>
      <p:sp>
        <p:nvSpPr>
          <p:cNvPr id="11" name="Freeform 5"/>
          <p:cNvSpPr>
            <a:spLocks/>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JM" smtClean="0">
                <a:solidFill>
                  <a:prstClr val="black">
                    <a:tint val="75000"/>
                  </a:prstClr>
                </a:solidFill>
              </a:rPr>
              <a:pPr>
                <a:defRPr/>
              </a:pPr>
              <a:t>09/07/2017</a:t>
            </a:fld>
            <a:endParaRPr lang="en-JM"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JM">
                <a:solidFill>
                  <a:prstClr val="white">
                    <a:lumMod val="65000"/>
                  </a:prstClr>
                </a:solidFill>
              </a:rPr>
              <a:t>WWW.DESIGNERSPARADISE.COM</a:t>
            </a:r>
            <a:endParaRPr lang="en-JM"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JM" smtClean="0">
                <a:solidFill>
                  <a:prstClr val="black">
                    <a:lumMod val="50000"/>
                    <a:lumOff val="50000"/>
                  </a:prstClr>
                </a:solidFill>
              </a:rPr>
              <a:pPr>
                <a:defRPr/>
              </a:pPr>
              <a:t>‹#›</a:t>
            </a:fld>
            <a:endParaRPr lang="en-JM" dirty="0">
              <a:solidFill>
                <a:prstClr val="black">
                  <a:lumMod val="50000"/>
                  <a:lumOff val="50000"/>
                </a:prstClr>
              </a:solidFill>
            </a:endParaRPr>
          </a:p>
        </p:txBody>
      </p:sp>
    </p:spTree>
    <p:extLst>
      <p:ext uri="{BB962C8B-B14F-4D97-AF65-F5344CB8AC3E}">
        <p14:creationId xmlns:p14="http://schemas.microsoft.com/office/powerpoint/2010/main" val="3284714260"/>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Lst>
  <p:hf hdr="0" ftr="0" dt="0"/>
  <p:txStyles>
    <p:titleStyle>
      <a:lvl1pPr algn="l" defTabSz="1219170"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189" indent="-457189" algn="l" defTabSz="1219170" rtl="0" eaLnBrk="1" latinLnBrk="0" hangingPunct="1">
        <a:spcBef>
          <a:spcPct val="20000"/>
        </a:spcBef>
        <a:buFont typeface="Arial" pitchFamily="34" charset="0"/>
        <a:buChar char="•"/>
        <a:defRPr sz="2700" kern="1200">
          <a:solidFill>
            <a:srgbClr val="17375E"/>
          </a:solidFill>
          <a:latin typeface="+mn-lt"/>
          <a:ea typeface="+mn-ea"/>
          <a:cs typeface="+mn-cs"/>
        </a:defRPr>
      </a:lvl1pPr>
      <a:lvl2pPr marL="990575" indent="-380990" algn="l" defTabSz="1219170" rtl="0" eaLnBrk="1" latinLnBrk="0" hangingPunct="1">
        <a:spcBef>
          <a:spcPct val="20000"/>
        </a:spcBef>
        <a:buFont typeface="Arial" pitchFamily="34" charset="0"/>
        <a:buChar char="–"/>
        <a:defRPr sz="2400" kern="1200">
          <a:solidFill>
            <a:srgbClr val="17375E"/>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2200" kern="1200">
          <a:solidFill>
            <a:srgbClr val="17375E"/>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1900" kern="1200">
          <a:solidFill>
            <a:srgbClr val="17375E"/>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43.xml"/><Relationship Id="rId7" Type="http://schemas.openxmlformats.org/officeDocument/2006/relationships/image" Target="../media/image7.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43.xml"/><Relationship Id="rId5" Type="http://schemas.openxmlformats.org/officeDocument/2006/relationships/image" Target="../media/image9.jpg"/><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43.xml"/><Relationship Id="rId4" Type="http://schemas.microsoft.com/office/2007/relationships/hdphoto" Target="../media/hdphoto3.wdp"/></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43.xml"/><Relationship Id="rId5" Type="http://schemas.openxmlformats.org/officeDocument/2006/relationships/chart" Target="../charts/chart3.xml"/><Relationship Id="rId4" Type="http://schemas.microsoft.com/office/2007/relationships/hdphoto" Target="../media/hdphoto3.wdp"/></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43.xml"/><Relationship Id="rId5" Type="http://schemas.openxmlformats.org/officeDocument/2006/relationships/chart" Target="../charts/chart4.xml"/><Relationship Id="rId4" Type="http://schemas.microsoft.com/office/2007/relationships/hdphoto" Target="../media/hdphoto3.wdp"/></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43.xml"/><Relationship Id="rId6" Type="http://schemas.openxmlformats.org/officeDocument/2006/relationships/image" Target="../media/image11.jpg"/><Relationship Id="rId5" Type="http://schemas.openxmlformats.org/officeDocument/2006/relationships/image" Target="../media/image10.jpg"/><Relationship Id="rId4" Type="http://schemas.microsoft.com/office/2007/relationships/hdphoto" Target="../media/hdphoto3.wdp"/></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43.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43.xml"/><Relationship Id="rId5" Type="http://schemas.openxmlformats.org/officeDocument/2006/relationships/chart" Target="../charts/chart5.xml"/><Relationship Id="rId4" Type="http://schemas.microsoft.com/office/2007/relationships/hdphoto" Target="../media/hdphoto3.wdp"/></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43.xml"/><Relationship Id="rId4" Type="http://schemas.microsoft.com/office/2007/relationships/hdphoto" Target="../media/hdphoto3.wdp"/></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43.xml"/><Relationship Id="rId4" Type="http://schemas.microsoft.com/office/2007/relationships/hdphoto" Target="../media/hdphoto3.wdp"/></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43.xml"/><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3.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43.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43.xml"/><Relationship Id="rId4" Type="http://schemas.microsoft.com/office/2007/relationships/hdphoto" Target="../media/hdphoto3.wdp"/></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43.xml"/><Relationship Id="rId5" Type="http://schemas.openxmlformats.org/officeDocument/2006/relationships/chart" Target="../charts/chart6.xml"/><Relationship Id="rId4" Type="http://schemas.microsoft.com/office/2007/relationships/hdphoto" Target="../media/hdphoto3.wdp"/></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43.xml"/><Relationship Id="rId4" Type="http://schemas.microsoft.com/office/2007/relationships/hdphoto" Target="../media/hdphoto3.wdp"/></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43.xml"/><Relationship Id="rId4" Type="http://schemas.microsoft.com/office/2007/relationships/hdphoto" Target="../media/hdphoto3.wdp"/></Relationships>
</file>

<file path=ppt/slides/_rels/slide2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5.xml"/><Relationship Id="rId1" Type="http://schemas.openxmlformats.org/officeDocument/2006/relationships/slideLayout" Target="../slideLayouts/slideLayout43.xml"/><Relationship Id="rId5" Type="http://schemas.microsoft.com/office/2007/relationships/hdphoto" Target="../media/hdphoto2.wdp"/><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3.xml"/><Relationship Id="rId5" Type="http://schemas.openxmlformats.org/officeDocument/2006/relationships/chart" Target="../charts/chart1.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3.xml"/><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slideLayout" Target="../slideLayouts/slideLayout43.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2" Type="http://schemas.openxmlformats.org/officeDocument/2006/relationships/tags" Target="../tags/tag3.xml"/><Relationship Id="rId16" Type="http://schemas.microsoft.com/office/2007/relationships/hdphoto" Target="../media/hdphoto3.wdp"/><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image" Target="../media/image8.png"/><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43.xml"/><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3.xml"/><Relationship Id="rId5" Type="http://schemas.openxmlformats.org/officeDocument/2006/relationships/chart" Target="../charts/chart2.xml"/><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Two Steps From Hell - Victory - 纯音乐版">
            <a:hlinkClick r:id="" action="ppaction://media"/>
            <a:extLst>
              <a:ext uri="{FF2B5EF4-FFF2-40B4-BE49-F238E27FC236}">
                <a16:creationId xmlns:a16="http://schemas.microsoft.com/office/drawing/2014/main" id="{B5762032-3C45-451C-B237-3C9454AFE1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9478" y="-1655034"/>
            <a:ext cx="609600" cy="609600"/>
          </a:xfrm>
          <a:prstGeom prst="rect">
            <a:avLst/>
          </a:prstGeom>
        </p:spPr>
      </p:pic>
      <p:pic>
        <p:nvPicPr>
          <p:cNvPr id="3" name="图片 2">
            <a:extLst>
              <a:ext uri="{FF2B5EF4-FFF2-40B4-BE49-F238E27FC236}">
                <a16:creationId xmlns:a16="http://schemas.microsoft.com/office/drawing/2014/main" id="{0583E40D-38CC-4D36-A755-20EFE4CA75A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pic>
        <p:nvPicPr>
          <p:cNvPr id="5" name="图片 4">
            <a:extLst>
              <a:ext uri="{FF2B5EF4-FFF2-40B4-BE49-F238E27FC236}">
                <a16:creationId xmlns:a16="http://schemas.microsoft.com/office/drawing/2014/main" id="{52A269F1-5118-4EAB-9796-5F1EED713449}"/>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10000"/>
                    </a14:imgEffect>
                  </a14:imgLayer>
                </a14:imgProps>
              </a:ext>
              <a:ext uri="{28A0092B-C50C-407E-A947-70E740481C1C}">
                <a14:useLocalDpi xmlns:a14="http://schemas.microsoft.com/office/drawing/2010/main" val="0"/>
              </a:ext>
            </a:extLst>
          </a:blip>
          <a:stretch>
            <a:fillRect/>
          </a:stretch>
        </p:blipFill>
        <p:spPr>
          <a:xfrm>
            <a:off x="429478" y="-1241"/>
            <a:ext cx="4820766" cy="6859588"/>
          </a:xfrm>
          <a:prstGeom prst="rect">
            <a:avLst/>
          </a:prstGeom>
        </p:spPr>
      </p:pic>
      <p:sp>
        <p:nvSpPr>
          <p:cNvPr id="13" name="文本框 4">
            <a:extLst>
              <a:ext uri="{FF2B5EF4-FFF2-40B4-BE49-F238E27FC236}">
                <a16:creationId xmlns:a16="http://schemas.microsoft.com/office/drawing/2014/main" id="{393411F2-0B46-489D-94EA-AC9312DDF8F3}"/>
              </a:ext>
            </a:extLst>
          </p:cNvPr>
          <p:cNvSpPr txBox="1">
            <a:spLocks noChangeArrowheads="1"/>
          </p:cNvSpPr>
          <p:nvPr/>
        </p:nvSpPr>
        <p:spPr bwMode="auto">
          <a:xfrm>
            <a:off x="5250244" y="2047980"/>
            <a:ext cx="6207877" cy="907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hangingPunct="1"/>
            <a:r>
              <a:rPr lang="zh-CN" altLang="en-US" sz="5300" b="1" dirty="0">
                <a:solidFill>
                  <a:schemeClr val="bg1"/>
                </a:solidFill>
                <a:latin typeface="微软雅黑" pitchFamily="34" charset="-122"/>
                <a:ea typeface="微软雅黑" pitchFamily="34" charset="-122"/>
              </a:rPr>
              <a:t>人工智能</a:t>
            </a:r>
            <a:r>
              <a:rPr lang="en-US" altLang="zh-CN" sz="5300" b="1" dirty="0">
                <a:solidFill>
                  <a:schemeClr val="bg1"/>
                </a:solidFill>
                <a:latin typeface="微软雅黑" pitchFamily="34" charset="-122"/>
                <a:ea typeface="微软雅黑" pitchFamily="34" charset="-122"/>
              </a:rPr>
              <a:t>PPT</a:t>
            </a:r>
            <a:r>
              <a:rPr lang="zh-CN" altLang="en-US" sz="5300" b="1" dirty="0">
                <a:solidFill>
                  <a:schemeClr val="bg1"/>
                </a:solidFill>
                <a:latin typeface="微软雅黑" pitchFamily="34" charset="-122"/>
                <a:ea typeface="微软雅黑" pitchFamily="34" charset="-122"/>
              </a:rPr>
              <a:t>模板</a:t>
            </a:r>
          </a:p>
        </p:txBody>
      </p:sp>
      <p:sp>
        <p:nvSpPr>
          <p:cNvPr id="14" name="文本框 5">
            <a:extLst>
              <a:ext uri="{FF2B5EF4-FFF2-40B4-BE49-F238E27FC236}">
                <a16:creationId xmlns:a16="http://schemas.microsoft.com/office/drawing/2014/main" id="{8C6ADB36-499C-4712-9244-6ACC9A2AE49F}"/>
              </a:ext>
            </a:extLst>
          </p:cNvPr>
          <p:cNvSpPr txBox="1">
            <a:spLocks noChangeArrowheads="1"/>
          </p:cNvSpPr>
          <p:nvPr/>
        </p:nvSpPr>
        <p:spPr bwMode="auto">
          <a:xfrm>
            <a:off x="5079246" y="3010403"/>
            <a:ext cx="5964763" cy="338554"/>
          </a:xfrm>
          <a:prstGeom prst="rect">
            <a:avLst/>
          </a:prstGeom>
          <a:noFill/>
          <a:ln>
            <a:noFill/>
          </a:ln>
          <a:extLst/>
        </p:spPr>
        <p:txBody>
          <a:bodyPr wrap="squar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a:r>
              <a:rPr lang="en-US" altLang="zh-CN" sz="1600" dirty="0">
                <a:solidFill>
                  <a:srgbClr val="278CC1"/>
                </a:solidFill>
                <a:latin typeface="微软雅黑" pitchFamily="34" charset="-122"/>
                <a:ea typeface="微软雅黑" pitchFamily="34" charset="-122"/>
                <a:cs typeface="Arial" charset="0"/>
              </a:rPr>
              <a:t>APPLICABLE TO THE INTERNAPPLICABLE TO THE INTE</a:t>
            </a:r>
          </a:p>
        </p:txBody>
      </p:sp>
      <p:sp>
        <p:nvSpPr>
          <p:cNvPr id="15" name="文本框 6">
            <a:extLst>
              <a:ext uri="{FF2B5EF4-FFF2-40B4-BE49-F238E27FC236}">
                <a16:creationId xmlns:a16="http://schemas.microsoft.com/office/drawing/2014/main" id="{7EDC3B40-E370-4406-98D2-9C57324EB5FC}"/>
              </a:ext>
            </a:extLst>
          </p:cNvPr>
          <p:cNvSpPr txBox="1">
            <a:spLocks noChangeArrowheads="1"/>
          </p:cNvSpPr>
          <p:nvPr/>
        </p:nvSpPr>
        <p:spPr bwMode="auto">
          <a:xfrm>
            <a:off x="5345491" y="3439065"/>
            <a:ext cx="538056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dist" eaLnBrk="1" hangingPunct="1"/>
            <a:r>
              <a:rPr lang="zh-CN" altLang="en-US" b="1" dirty="0">
                <a:solidFill>
                  <a:schemeClr val="bg1"/>
                </a:solidFill>
                <a:latin typeface="微软雅黑" pitchFamily="34" charset="-122"/>
                <a:ea typeface="微软雅黑" pitchFamily="34" charset="-122"/>
              </a:rPr>
              <a:t>适用于企业公司</a:t>
            </a:r>
            <a:r>
              <a:rPr lang="zh-CN" altLang="en-US" b="1" dirty="0">
                <a:solidFill>
                  <a:srgbClr val="278CC1"/>
                </a:solidFill>
                <a:latin typeface="微软雅黑" pitchFamily="34" charset="-122"/>
                <a:ea typeface="微软雅黑" pitchFamily="34" charset="-122"/>
              </a:rPr>
              <a:t>工作计划</a:t>
            </a:r>
            <a:r>
              <a:rPr lang="en-US" altLang="zh-CN" b="1" dirty="0">
                <a:solidFill>
                  <a:srgbClr val="278CC1"/>
                </a:solidFill>
                <a:latin typeface="微软雅黑" pitchFamily="34" charset="-122"/>
                <a:ea typeface="微软雅黑" pitchFamily="34" charset="-122"/>
              </a:rPr>
              <a:t>/</a:t>
            </a:r>
            <a:r>
              <a:rPr lang="zh-CN" altLang="en-US" b="1" dirty="0">
                <a:solidFill>
                  <a:srgbClr val="278CC1"/>
                </a:solidFill>
                <a:latin typeface="微软雅黑" pitchFamily="34" charset="-122"/>
                <a:ea typeface="微软雅黑" pitchFamily="34" charset="-122"/>
              </a:rPr>
              <a:t>工作汇报</a:t>
            </a:r>
          </a:p>
        </p:txBody>
      </p:sp>
    </p:spTree>
    <p:extLst>
      <p:ext uri="{BB962C8B-B14F-4D97-AF65-F5344CB8AC3E}">
        <p14:creationId xmlns:p14="http://schemas.microsoft.com/office/powerpoint/2010/main" val="3968135777"/>
      </p:ext>
    </p:extLst>
  </p:cSld>
  <p:clrMapOvr>
    <a:masterClrMapping/>
  </p:clrMapOvr>
  <p:transition spd="slow" advClick="0" advTm="1000">
    <p:blinds dir="vert"/>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7"/>
                                            </p:tgtEl>
                                          </p:cBhvr>
                                        </p:cmd>
                                      </p:childTnLst>
                                    </p:cTn>
                                  </p:par>
                                  <p:par>
                                    <p:cTn id="7" presetID="16" presetClass="entr" presetSubtype="21" fill="hold" nodeType="withEffect">
                                      <p:stCondLst>
                                        <p:cond delay="0"/>
                                      </p:stCondLst>
                                      <p:childTnLst>
                                        <p:set>
                                          <p:cBhvr>
                                            <p:cTn id="8" dur="1" fill="hold">
                                              <p:stCondLst>
                                                <p:cond delay="0"/>
                                              </p:stCondLst>
                                            </p:cTn>
                                            <p:tgtEl>
                                              <p:spTgt spid="3"/>
                                            </p:tgtEl>
                                            <p:attrNameLst>
                                              <p:attrName>style.visibility</p:attrName>
                                            </p:attrNameLst>
                                          </p:cBhvr>
                                          <p:to>
                                            <p:strVal val="visible"/>
                                          </p:to>
                                        </p:set>
                                        <p:animEffect transition="in" filter="barn(inVertical)">
                                          <p:cBhvr>
                                            <p:cTn id="9" dur="750"/>
                                            <p:tgtEl>
                                              <p:spTgt spid="3"/>
                                            </p:tgtEl>
                                          </p:cBhvr>
                                        </p:animEffect>
                                      </p:childTnLst>
                                    </p:cTn>
                                  </p:par>
                                </p:childTnLst>
                              </p:cTn>
                            </p:par>
                            <p:par>
                              <p:cTn id="10" fill="hold">
                                <p:stCondLst>
                                  <p:cond delay="750"/>
                                </p:stCondLst>
                                <p:childTnLst>
                                  <p:par>
                                    <p:cTn id="11" presetID="2" presetClass="entr" presetSubtype="1" fill="hold" nodeType="afterEffect" p14:presetBounceEnd="50000">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14:bounceEnd="50000">
                                          <p:cBhvr additive="base">
                                            <p:cTn id="13" dur="1000" fill="hold"/>
                                            <p:tgtEl>
                                              <p:spTgt spid="5"/>
                                            </p:tgtEl>
                                            <p:attrNameLst>
                                              <p:attrName>ppt_x</p:attrName>
                                            </p:attrNameLst>
                                          </p:cBhvr>
                                          <p:tavLst>
                                            <p:tav tm="0">
                                              <p:val>
                                                <p:strVal val="#ppt_x"/>
                                              </p:val>
                                            </p:tav>
                                            <p:tav tm="100000">
                                              <p:val>
                                                <p:strVal val="#ppt_x"/>
                                              </p:val>
                                            </p:tav>
                                          </p:tavLst>
                                        </p:anim>
                                        <p:anim calcmode="lin" valueType="num" p14:bounceEnd="50000">
                                          <p:cBhvr additive="base">
                                            <p:cTn id="14" dur="1000" fill="hold"/>
                                            <p:tgtEl>
                                              <p:spTgt spid="5"/>
                                            </p:tgtEl>
                                            <p:attrNameLst>
                                              <p:attrName>ppt_y</p:attrName>
                                            </p:attrNameLst>
                                          </p:cBhvr>
                                          <p:tavLst>
                                            <p:tav tm="0">
                                              <p:val>
                                                <p:strVal val="0-#ppt_h/2"/>
                                              </p:val>
                                            </p:tav>
                                            <p:tav tm="100000">
                                              <p:val>
                                                <p:strVal val="#ppt_y"/>
                                              </p:val>
                                            </p:tav>
                                          </p:tavLst>
                                        </p:anim>
                                      </p:childTnLst>
                                    </p:cTn>
                                  </p:par>
                                </p:childTnLst>
                              </p:cTn>
                            </p:par>
                            <p:par>
                              <p:cTn id="15" fill="hold">
                                <p:stCondLst>
                                  <p:cond delay="1750"/>
                                </p:stCondLst>
                                <p:childTnLst>
                                  <p:par>
                                    <p:cTn id="16" presetID="42" presetClass="entr" presetSubtype="0"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750"/>
                                            <p:tgtEl>
                                              <p:spTgt spid="13"/>
                                            </p:tgtEl>
                                          </p:cBhvr>
                                        </p:animEffect>
                                        <p:anim calcmode="lin" valueType="num">
                                          <p:cBhvr>
                                            <p:cTn id="19" dur="750" fill="hold"/>
                                            <p:tgtEl>
                                              <p:spTgt spid="13"/>
                                            </p:tgtEl>
                                            <p:attrNameLst>
                                              <p:attrName>ppt_x</p:attrName>
                                            </p:attrNameLst>
                                          </p:cBhvr>
                                          <p:tavLst>
                                            <p:tav tm="0">
                                              <p:val>
                                                <p:strVal val="#ppt_x"/>
                                              </p:val>
                                            </p:tav>
                                            <p:tav tm="100000">
                                              <p:val>
                                                <p:strVal val="#ppt_x"/>
                                              </p:val>
                                            </p:tav>
                                          </p:tavLst>
                                        </p:anim>
                                        <p:anim calcmode="lin" valueType="num">
                                          <p:cBhvr>
                                            <p:cTn id="20" dur="750" fill="hold"/>
                                            <p:tgtEl>
                                              <p:spTgt spid="13"/>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42"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750"/>
                                            <p:tgtEl>
                                              <p:spTgt spid="14"/>
                                            </p:tgtEl>
                                          </p:cBhvr>
                                        </p:animEffect>
                                        <p:anim calcmode="lin" valueType="num">
                                          <p:cBhvr>
                                            <p:cTn id="25" dur="750" fill="hold"/>
                                            <p:tgtEl>
                                              <p:spTgt spid="14"/>
                                            </p:tgtEl>
                                            <p:attrNameLst>
                                              <p:attrName>ppt_x</p:attrName>
                                            </p:attrNameLst>
                                          </p:cBhvr>
                                          <p:tavLst>
                                            <p:tav tm="0">
                                              <p:val>
                                                <p:strVal val="#ppt_x"/>
                                              </p:val>
                                            </p:tav>
                                            <p:tav tm="100000">
                                              <p:val>
                                                <p:strVal val="#ppt_x"/>
                                              </p:val>
                                            </p:tav>
                                          </p:tavLst>
                                        </p:anim>
                                        <p:anim calcmode="lin" valueType="num">
                                          <p:cBhvr>
                                            <p:cTn id="26" dur="750" fill="hold"/>
                                            <p:tgtEl>
                                              <p:spTgt spid="14"/>
                                            </p:tgtEl>
                                            <p:attrNameLst>
                                              <p:attrName>ppt_y</p:attrName>
                                            </p:attrNameLst>
                                          </p:cBhvr>
                                          <p:tavLst>
                                            <p:tav tm="0">
                                              <p:val>
                                                <p:strVal val="#ppt_y+.1"/>
                                              </p:val>
                                            </p:tav>
                                            <p:tav tm="100000">
                                              <p:val>
                                                <p:strVal val="#ppt_y"/>
                                              </p:val>
                                            </p:tav>
                                          </p:tavLst>
                                        </p:anim>
                                      </p:childTnLst>
                                    </p:cTn>
                                  </p:par>
                                </p:childTnLst>
                              </p:cTn>
                            </p:par>
                            <p:par>
                              <p:cTn id="27" fill="hold">
                                <p:stCondLst>
                                  <p:cond delay="3250"/>
                                </p:stCondLst>
                                <p:childTnLst>
                                  <p:par>
                                    <p:cTn id="28" presetID="42" presetClass="entr" presetSubtype="0"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750"/>
                                            <p:tgtEl>
                                              <p:spTgt spid="15"/>
                                            </p:tgtEl>
                                          </p:cBhvr>
                                        </p:animEffect>
                                        <p:anim calcmode="lin" valueType="num">
                                          <p:cBhvr>
                                            <p:cTn id="31" dur="750" fill="hold"/>
                                            <p:tgtEl>
                                              <p:spTgt spid="15"/>
                                            </p:tgtEl>
                                            <p:attrNameLst>
                                              <p:attrName>ppt_x</p:attrName>
                                            </p:attrNameLst>
                                          </p:cBhvr>
                                          <p:tavLst>
                                            <p:tav tm="0">
                                              <p:val>
                                                <p:strVal val="#ppt_x"/>
                                              </p:val>
                                            </p:tav>
                                            <p:tav tm="100000">
                                              <p:val>
                                                <p:strVal val="#ppt_x"/>
                                              </p:val>
                                            </p:tav>
                                          </p:tavLst>
                                        </p:anim>
                                        <p:anim calcmode="lin" valueType="num">
                                          <p:cBhvr>
                                            <p:cTn id="32" dur="75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100000" numSld="88">
                    <p:cTn id="33" repeatCount="indefinite" fill="hold" display="0">
                      <p:stCondLst>
                        <p:cond delay="indefinite"/>
                      </p:stCondLst>
                      <p:endCondLst>
                        <p:cond evt="onStopAudio" delay="0">
                          <p:tgtEl>
                            <p:sldTgt/>
                          </p:tgtEl>
                        </p:cond>
                      </p:endCondLst>
                    </p:cTn>
                    <p:tgtEl>
                      <p:spTgt spid="7"/>
                    </p:tgtEl>
                  </p:cMediaNode>
                </p:audio>
              </p:childTnLst>
            </p:cTn>
          </p:par>
        </p:tnLst>
        <p:bldLst>
          <p:bldP spid="13" grpId="0"/>
          <p:bldP spid="14" grpId="0"/>
          <p:bldP spid="1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7"/>
                                            </p:tgtEl>
                                          </p:cBhvr>
                                        </p:cmd>
                                      </p:childTnLst>
                                    </p:cTn>
                                  </p:par>
                                  <p:par>
                                    <p:cTn id="7" presetID="16" presetClass="entr" presetSubtype="21" fill="hold" nodeType="withEffect">
                                      <p:stCondLst>
                                        <p:cond delay="0"/>
                                      </p:stCondLst>
                                      <p:childTnLst>
                                        <p:set>
                                          <p:cBhvr>
                                            <p:cTn id="8" dur="1" fill="hold">
                                              <p:stCondLst>
                                                <p:cond delay="0"/>
                                              </p:stCondLst>
                                            </p:cTn>
                                            <p:tgtEl>
                                              <p:spTgt spid="3"/>
                                            </p:tgtEl>
                                            <p:attrNameLst>
                                              <p:attrName>style.visibility</p:attrName>
                                            </p:attrNameLst>
                                          </p:cBhvr>
                                          <p:to>
                                            <p:strVal val="visible"/>
                                          </p:to>
                                        </p:set>
                                        <p:animEffect transition="in" filter="barn(inVertical)">
                                          <p:cBhvr>
                                            <p:cTn id="9" dur="750"/>
                                            <p:tgtEl>
                                              <p:spTgt spid="3"/>
                                            </p:tgtEl>
                                          </p:cBhvr>
                                        </p:animEffect>
                                      </p:childTnLst>
                                    </p:cTn>
                                  </p:par>
                                </p:childTnLst>
                              </p:cTn>
                            </p:par>
                            <p:par>
                              <p:cTn id="10" fill="hold">
                                <p:stCondLst>
                                  <p:cond delay="750"/>
                                </p:stCondLst>
                                <p:childTnLst>
                                  <p:par>
                                    <p:cTn id="11" presetID="2" presetClass="entr" presetSubtype="1"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1000" fill="hold"/>
                                            <p:tgtEl>
                                              <p:spTgt spid="5"/>
                                            </p:tgtEl>
                                            <p:attrNameLst>
                                              <p:attrName>ppt_x</p:attrName>
                                            </p:attrNameLst>
                                          </p:cBhvr>
                                          <p:tavLst>
                                            <p:tav tm="0">
                                              <p:val>
                                                <p:strVal val="#ppt_x"/>
                                              </p:val>
                                            </p:tav>
                                            <p:tav tm="100000">
                                              <p:val>
                                                <p:strVal val="#ppt_x"/>
                                              </p:val>
                                            </p:tav>
                                          </p:tavLst>
                                        </p:anim>
                                        <p:anim calcmode="lin" valueType="num">
                                          <p:cBhvr additive="base">
                                            <p:cTn id="14" dur="1000" fill="hold"/>
                                            <p:tgtEl>
                                              <p:spTgt spid="5"/>
                                            </p:tgtEl>
                                            <p:attrNameLst>
                                              <p:attrName>ppt_y</p:attrName>
                                            </p:attrNameLst>
                                          </p:cBhvr>
                                          <p:tavLst>
                                            <p:tav tm="0">
                                              <p:val>
                                                <p:strVal val="0-#ppt_h/2"/>
                                              </p:val>
                                            </p:tav>
                                            <p:tav tm="100000">
                                              <p:val>
                                                <p:strVal val="#ppt_y"/>
                                              </p:val>
                                            </p:tav>
                                          </p:tavLst>
                                        </p:anim>
                                      </p:childTnLst>
                                    </p:cTn>
                                  </p:par>
                                </p:childTnLst>
                              </p:cTn>
                            </p:par>
                            <p:par>
                              <p:cTn id="15" fill="hold">
                                <p:stCondLst>
                                  <p:cond delay="1750"/>
                                </p:stCondLst>
                                <p:childTnLst>
                                  <p:par>
                                    <p:cTn id="16" presetID="42" presetClass="entr" presetSubtype="0"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750"/>
                                            <p:tgtEl>
                                              <p:spTgt spid="13"/>
                                            </p:tgtEl>
                                          </p:cBhvr>
                                        </p:animEffect>
                                        <p:anim calcmode="lin" valueType="num">
                                          <p:cBhvr>
                                            <p:cTn id="19" dur="750" fill="hold"/>
                                            <p:tgtEl>
                                              <p:spTgt spid="13"/>
                                            </p:tgtEl>
                                            <p:attrNameLst>
                                              <p:attrName>ppt_x</p:attrName>
                                            </p:attrNameLst>
                                          </p:cBhvr>
                                          <p:tavLst>
                                            <p:tav tm="0">
                                              <p:val>
                                                <p:strVal val="#ppt_x"/>
                                              </p:val>
                                            </p:tav>
                                            <p:tav tm="100000">
                                              <p:val>
                                                <p:strVal val="#ppt_x"/>
                                              </p:val>
                                            </p:tav>
                                          </p:tavLst>
                                        </p:anim>
                                        <p:anim calcmode="lin" valueType="num">
                                          <p:cBhvr>
                                            <p:cTn id="20" dur="750" fill="hold"/>
                                            <p:tgtEl>
                                              <p:spTgt spid="13"/>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42" presetClass="entr" presetSubtype="0"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750"/>
                                            <p:tgtEl>
                                              <p:spTgt spid="14"/>
                                            </p:tgtEl>
                                          </p:cBhvr>
                                        </p:animEffect>
                                        <p:anim calcmode="lin" valueType="num">
                                          <p:cBhvr>
                                            <p:cTn id="25" dur="750" fill="hold"/>
                                            <p:tgtEl>
                                              <p:spTgt spid="14"/>
                                            </p:tgtEl>
                                            <p:attrNameLst>
                                              <p:attrName>ppt_x</p:attrName>
                                            </p:attrNameLst>
                                          </p:cBhvr>
                                          <p:tavLst>
                                            <p:tav tm="0">
                                              <p:val>
                                                <p:strVal val="#ppt_x"/>
                                              </p:val>
                                            </p:tav>
                                            <p:tav tm="100000">
                                              <p:val>
                                                <p:strVal val="#ppt_x"/>
                                              </p:val>
                                            </p:tav>
                                          </p:tavLst>
                                        </p:anim>
                                        <p:anim calcmode="lin" valueType="num">
                                          <p:cBhvr>
                                            <p:cTn id="26" dur="750" fill="hold"/>
                                            <p:tgtEl>
                                              <p:spTgt spid="14"/>
                                            </p:tgtEl>
                                            <p:attrNameLst>
                                              <p:attrName>ppt_y</p:attrName>
                                            </p:attrNameLst>
                                          </p:cBhvr>
                                          <p:tavLst>
                                            <p:tav tm="0">
                                              <p:val>
                                                <p:strVal val="#ppt_y+.1"/>
                                              </p:val>
                                            </p:tav>
                                            <p:tav tm="100000">
                                              <p:val>
                                                <p:strVal val="#ppt_y"/>
                                              </p:val>
                                            </p:tav>
                                          </p:tavLst>
                                        </p:anim>
                                      </p:childTnLst>
                                    </p:cTn>
                                  </p:par>
                                </p:childTnLst>
                              </p:cTn>
                            </p:par>
                            <p:par>
                              <p:cTn id="27" fill="hold">
                                <p:stCondLst>
                                  <p:cond delay="3250"/>
                                </p:stCondLst>
                                <p:childTnLst>
                                  <p:par>
                                    <p:cTn id="28" presetID="42" presetClass="entr" presetSubtype="0"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750"/>
                                            <p:tgtEl>
                                              <p:spTgt spid="15"/>
                                            </p:tgtEl>
                                          </p:cBhvr>
                                        </p:animEffect>
                                        <p:anim calcmode="lin" valueType="num">
                                          <p:cBhvr>
                                            <p:cTn id="31" dur="750" fill="hold"/>
                                            <p:tgtEl>
                                              <p:spTgt spid="15"/>
                                            </p:tgtEl>
                                            <p:attrNameLst>
                                              <p:attrName>ppt_x</p:attrName>
                                            </p:attrNameLst>
                                          </p:cBhvr>
                                          <p:tavLst>
                                            <p:tav tm="0">
                                              <p:val>
                                                <p:strVal val="#ppt_x"/>
                                              </p:val>
                                            </p:tav>
                                            <p:tav tm="100000">
                                              <p:val>
                                                <p:strVal val="#ppt_x"/>
                                              </p:val>
                                            </p:tav>
                                          </p:tavLst>
                                        </p:anim>
                                        <p:anim calcmode="lin" valueType="num">
                                          <p:cBhvr>
                                            <p:cTn id="32" dur="75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100000" numSld="88">
                    <p:cTn id="33" repeatCount="indefinite" fill="hold" display="0">
                      <p:stCondLst>
                        <p:cond delay="indefinite"/>
                      </p:stCondLst>
                      <p:endCondLst>
                        <p:cond evt="onStopAudio" delay="0">
                          <p:tgtEl>
                            <p:sldTgt/>
                          </p:tgtEl>
                        </p:cond>
                      </p:endCondLst>
                    </p:cTn>
                    <p:tgtEl>
                      <p:spTgt spid="7"/>
                    </p:tgtEl>
                  </p:cMediaNode>
                </p:audio>
              </p:childTnLst>
            </p:cTn>
          </p:par>
        </p:tnLst>
        <p:bldLst>
          <p:bldP spid="13" grpId="0"/>
          <p:bldP spid="14" grpId="0"/>
          <p:bldP spid="15"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sp>
        <p:nvSpPr>
          <p:cNvPr id="11" name="Rectangle 3">
            <a:extLst>
              <a:ext uri="{FF2B5EF4-FFF2-40B4-BE49-F238E27FC236}">
                <a16:creationId xmlns:a16="http://schemas.microsoft.com/office/drawing/2014/main" id="{50F7D528-BA5E-4B44-9239-DCDC843E22A5}"/>
              </a:ext>
            </a:extLst>
          </p:cNvPr>
          <p:cNvSpPr/>
          <p:nvPr/>
        </p:nvSpPr>
        <p:spPr>
          <a:xfrm>
            <a:off x="1056376" y="4614190"/>
            <a:ext cx="5212200" cy="1629524"/>
          </a:xfrm>
          <a:prstGeom prst="rect">
            <a:avLst/>
          </a:prstGeom>
          <a:no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lIns="91420" tIns="45709" rIns="91420" bIns="45709" rtlCol="0" anchor="ctr"/>
          <a:lstStyle/>
          <a:p>
            <a:pPr algn="ctr"/>
            <a:endParaRPr lang="en-US">
              <a:solidFill>
                <a:schemeClr val="bg1"/>
              </a:solidFill>
              <a:latin typeface="+mn-ea"/>
            </a:endParaRPr>
          </a:p>
        </p:txBody>
      </p:sp>
      <p:sp>
        <p:nvSpPr>
          <p:cNvPr id="13" name="Subtitle 2">
            <a:extLst>
              <a:ext uri="{FF2B5EF4-FFF2-40B4-BE49-F238E27FC236}">
                <a16:creationId xmlns:a16="http://schemas.microsoft.com/office/drawing/2014/main" id="{DE9DC7B7-EAD9-4FD1-B991-827F523D8AB1}"/>
              </a:ext>
            </a:extLst>
          </p:cNvPr>
          <p:cNvSpPr txBox="1"/>
          <p:nvPr/>
        </p:nvSpPr>
        <p:spPr>
          <a:xfrm>
            <a:off x="1598904" y="4823482"/>
            <a:ext cx="4185200" cy="1364318"/>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just">
              <a:lnSpc>
                <a:spcPct val="120000"/>
              </a:lnSpc>
              <a:buNone/>
            </a:pPr>
            <a:r>
              <a:rPr lang="zh-CN" altLang="en-US" sz="1800" dirty="0">
                <a:solidFill>
                  <a:schemeClr val="bg1"/>
                </a:solidFill>
                <a:latin typeface="微软雅黑" pitchFamily="34" charset="-122"/>
                <a:ea typeface="微软雅黑" pitchFamily="34" charset="-122"/>
              </a:rPr>
              <a:t>详写内容</a:t>
            </a:r>
            <a:r>
              <a:rPr lang="en-US" altLang="zh-CN" sz="1800" dirty="0">
                <a:solidFill>
                  <a:schemeClr val="bg1"/>
                </a:solidFill>
                <a:latin typeface="微软雅黑" pitchFamily="34" charset="-122"/>
                <a:ea typeface="微软雅黑" pitchFamily="34" charset="-122"/>
              </a:rPr>
              <a:t>……</a:t>
            </a:r>
            <a:r>
              <a:rPr lang="zh-CN" altLang="en-US" sz="1800" dirty="0">
                <a:solidFill>
                  <a:schemeClr val="bg1"/>
                </a:solidFill>
                <a:latin typeface="微软雅黑" pitchFamily="34" charset="-122"/>
                <a:ea typeface="微软雅黑" pitchFamily="34" charset="-122"/>
              </a:rPr>
              <a:t>点击输入本栏的具体文字，简明扼要的说明分项内容，此为概念图解，请根据具体内容酌情修改。</a:t>
            </a:r>
            <a:endParaRPr lang="en-US" altLang="zh-CN" sz="1800" dirty="0">
              <a:solidFill>
                <a:schemeClr val="bg1"/>
              </a:solidFill>
              <a:latin typeface="微软雅黑" pitchFamily="34" charset="-122"/>
              <a:ea typeface="微软雅黑" pitchFamily="34" charset="-122"/>
            </a:endParaRPr>
          </a:p>
        </p:txBody>
      </p:sp>
      <p:sp>
        <p:nvSpPr>
          <p:cNvPr id="18" name="矩形 17">
            <a:extLst>
              <a:ext uri="{FF2B5EF4-FFF2-40B4-BE49-F238E27FC236}">
                <a16:creationId xmlns:a16="http://schemas.microsoft.com/office/drawing/2014/main" id="{5EB3AFF0-F244-4FCD-B247-4C0C96338032}"/>
              </a:ext>
            </a:extLst>
          </p:cNvPr>
          <p:cNvSpPr/>
          <p:nvPr/>
        </p:nvSpPr>
        <p:spPr bwMode="auto">
          <a:xfrm>
            <a:off x="1056376" y="1790178"/>
            <a:ext cx="5204100" cy="2700935"/>
          </a:xfrm>
          <a:prstGeom prst="rect">
            <a:avLst/>
          </a:prstGeom>
          <a:blipFill dpi="0" rotWithShape="1">
            <a:blip r:embed="rId5"/>
            <a:srcRect/>
            <a:tile tx="0" ty="0" sx="88000" sy="88000" flip="none" algn="ctr"/>
          </a:blipFill>
          <a:ln w="127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sz="2400" dirty="0">
              <a:solidFill>
                <a:schemeClr val="bg1"/>
              </a:solidFill>
            </a:endParaRPr>
          </a:p>
        </p:txBody>
      </p:sp>
      <p:sp>
        <p:nvSpPr>
          <p:cNvPr id="19" name="TextBox 54">
            <a:extLst>
              <a:ext uri="{FF2B5EF4-FFF2-40B4-BE49-F238E27FC236}">
                <a16:creationId xmlns:a16="http://schemas.microsoft.com/office/drawing/2014/main" id="{2677A577-48A7-4567-B8F1-306686E81FD5}"/>
              </a:ext>
            </a:extLst>
          </p:cNvPr>
          <p:cNvSpPr txBox="1"/>
          <p:nvPr/>
        </p:nvSpPr>
        <p:spPr>
          <a:xfrm>
            <a:off x="6931853" y="2761568"/>
            <a:ext cx="553631" cy="711838"/>
          </a:xfrm>
          <a:prstGeom prst="rect">
            <a:avLst/>
          </a:prstGeom>
          <a:noFill/>
        </p:spPr>
        <p:txBody>
          <a:bodyPr wrap="square" lIns="49634" tIns="24817" rIns="49634" bIns="24817" rtlCol="0">
            <a:spAutoFit/>
          </a:bodyPr>
          <a:lstStyle/>
          <a:p>
            <a:r>
              <a:rPr lang="id-ID" sz="4300" dirty="0">
                <a:solidFill>
                  <a:schemeClr val="bg1"/>
                </a:solidFill>
                <a:latin typeface="+mj-lt"/>
              </a:rPr>
              <a:t>1</a:t>
            </a:r>
            <a:r>
              <a:rPr lang="en-US" sz="4300" dirty="0">
                <a:solidFill>
                  <a:schemeClr val="bg1"/>
                </a:solidFill>
                <a:latin typeface="+mj-lt"/>
              </a:rPr>
              <a:t>.</a:t>
            </a:r>
            <a:endParaRPr lang="id-ID" sz="4300" dirty="0">
              <a:solidFill>
                <a:schemeClr val="bg1"/>
              </a:solidFill>
              <a:latin typeface="+mj-lt"/>
            </a:endParaRPr>
          </a:p>
        </p:txBody>
      </p:sp>
      <p:sp>
        <p:nvSpPr>
          <p:cNvPr id="20" name="Rectangle 19">
            <a:extLst>
              <a:ext uri="{FF2B5EF4-FFF2-40B4-BE49-F238E27FC236}">
                <a16:creationId xmlns:a16="http://schemas.microsoft.com/office/drawing/2014/main" id="{3ED65168-D89C-4068-A959-015C17A3FFE5}"/>
              </a:ext>
            </a:extLst>
          </p:cNvPr>
          <p:cNvSpPr/>
          <p:nvPr/>
        </p:nvSpPr>
        <p:spPr>
          <a:xfrm>
            <a:off x="7412942" y="2843993"/>
            <a:ext cx="3925109" cy="506334"/>
          </a:xfrm>
          <a:prstGeom prst="rect">
            <a:avLst/>
          </a:prstGeom>
        </p:spPr>
        <p:txBody>
          <a:bodyPr wrap="square" lIns="49634" tIns="24817" rIns="49634" bIns="24817">
            <a:spAutoFit/>
          </a:bodyPr>
          <a:lstStyle/>
          <a:p>
            <a:pPr>
              <a:lnSpc>
                <a:spcPct val="150000"/>
              </a:lnSpc>
            </a:pPr>
            <a:r>
              <a:rPr lang="zh-CN" altLang="en-US" sz="1050" dirty="0">
                <a:solidFill>
                  <a:schemeClr val="bg1"/>
                </a:solidFill>
                <a:latin typeface="微软雅黑" pitchFamily="34" charset="-122"/>
                <a:ea typeface="微软雅黑" pitchFamily="34" charset="-122"/>
              </a:rPr>
              <a:t>在此框中选择粘贴，并选择只保留文字。您的内容打在这里，或者通过复制您的文本后，在此框您，或者通过复制您的文本后，</a:t>
            </a:r>
            <a:endParaRPr lang="en-US" altLang="zh-CN" sz="1050" dirty="0">
              <a:solidFill>
                <a:schemeClr val="bg1"/>
              </a:solidFill>
              <a:latin typeface="微软雅黑" pitchFamily="34" charset="-122"/>
              <a:ea typeface="微软雅黑" pitchFamily="34" charset="-122"/>
            </a:endParaRPr>
          </a:p>
        </p:txBody>
      </p:sp>
      <p:sp>
        <p:nvSpPr>
          <p:cNvPr id="21" name="TextBox 56">
            <a:extLst>
              <a:ext uri="{FF2B5EF4-FFF2-40B4-BE49-F238E27FC236}">
                <a16:creationId xmlns:a16="http://schemas.microsoft.com/office/drawing/2014/main" id="{CC6E5546-0551-4483-BE3F-0529D6242453}"/>
              </a:ext>
            </a:extLst>
          </p:cNvPr>
          <p:cNvSpPr txBox="1"/>
          <p:nvPr/>
        </p:nvSpPr>
        <p:spPr>
          <a:xfrm>
            <a:off x="6931853" y="3724552"/>
            <a:ext cx="553631" cy="711838"/>
          </a:xfrm>
          <a:prstGeom prst="rect">
            <a:avLst/>
          </a:prstGeom>
          <a:noFill/>
        </p:spPr>
        <p:txBody>
          <a:bodyPr wrap="square" lIns="49634" tIns="24817" rIns="49634" bIns="24817" rtlCol="0">
            <a:spAutoFit/>
          </a:bodyPr>
          <a:lstStyle/>
          <a:p>
            <a:r>
              <a:rPr lang="en-US" sz="4300" dirty="0">
                <a:solidFill>
                  <a:schemeClr val="bg1"/>
                </a:solidFill>
                <a:latin typeface="+mj-lt"/>
              </a:rPr>
              <a:t>2.</a:t>
            </a:r>
            <a:endParaRPr lang="id-ID" sz="4300" dirty="0">
              <a:solidFill>
                <a:schemeClr val="bg1"/>
              </a:solidFill>
              <a:latin typeface="+mj-lt"/>
            </a:endParaRPr>
          </a:p>
        </p:txBody>
      </p:sp>
      <p:sp>
        <p:nvSpPr>
          <p:cNvPr id="22" name="Rectangle 19">
            <a:extLst>
              <a:ext uri="{FF2B5EF4-FFF2-40B4-BE49-F238E27FC236}">
                <a16:creationId xmlns:a16="http://schemas.microsoft.com/office/drawing/2014/main" id="{1B3BCAD3-E7E1-420D-9BC3-9495B7232A53}"/>
              </a:ext>
            </a:extLst>
          </p:cNvPr>
          <p:cNvSpPr/>
          <p:nvPr/>
        </p:nvSpPr>
        <p:spPr>
          <a:xfrm>
            <a:off x="7412942" y="3806979"/>
            <a:ext cx="3925109" cy="506334"/>
          </a:xfrm>
          <a:prstGeom prst="rect">
            <a:avLst/>
          </a:prstGeom>
        </p:spPr>
        <p:txBody>
          <a:bodyPr wrap="square" lIns="49634" tIns="24817" rIns="49634" bIns="24817">
            <a:spAutoFit/>
          </a:bodyPr>
          <a:lstStyle/>
          <a:p>
            <a:pPr>
              <a:lnSpc>
                <a:spcPct val="150000"/>
              </a:lnSpc>
            </a:pPr>
            <a:r>
              <a:rPr lang="zh-CN" altLang="en-US" sz="1050" dirty="0">
                <a:solidFill>
                  <a:schemeClr val="bg1"/>
                </a:solidFill>
                <a:latin typeface="微软雅黑" pitchFamily="34" charset="-122"/>
                <a:ea typeface="微软雅黑" pitchFamily="34" charset="-122"/>
              </a:rPr>
              <a:t>在此框中选择粘贴，并选择只保留文字。您的内容打在这里，或者通过复制您的文本后，在此框您，或者通过复制您的文本后，</a:t>
            </a:r>
            <a:endParaRPr lang="en-US" altLang="zh-CN" sz="1050" dirty="0">
              <a:solidFill>
                <a:schemeClr val="bg1"/>
              </a:solidFill>
              <a:latin typeface="微软雅黑" pitchFamily="34" charset="-122"/>
              <a:ea typeface="微软雅黑" pitchFamily="34" charset="-122"/>
            </a:endParaRPr>
          </a:p>
        </p:txBody>
      </p:sp>
      <p:sp>
        <p:nvSpPr>
          <p:cNvPr id="23" name="TextBox 58">
            <a:extLst>
              <a:ext uri="{FF2B5EF4-FFF2-40B4-BE49-F238E27FC236}">
                <a16:creationId xmlns:a16="http://schemas.microsoft.com/office/drawing/2014/main" id="{1CE6B5E5-AC4D-4B22-860F-7A3C7E4CE5CE}"/>
              </a:ext>
            </a:extLst>
          </p:cNvPr>
          <p:cNvSpPr txBox="1"/>
          <p:nvPr/>
        </p:nvSpPr>
        <p:spPr>
          <a:xfrm>
            <a:off x="6931853" y="4688357"/>
            <a:ext cx="553631" cy="711838"/>
          </a:xfrm>
          <a:prstGeom prst="rect">
            <a:avLst/>
          </a:prstGeom>
          <a:noFill/>
        </p:spPr>
        <p:txBody>
          <a:bodyPr wrap="square" lIns="49634" tIns="24817" rIns="49634" bIns="24817" rtlCol="0">
            <a:spAutoFit/>
          </a:bodyPr>
          <a:lstStyle/>
          <a:p>
            <a:r>
              <a:rPr lang="en-US" sz="4300" dirty="0">
                <a:solidFill>
                  <a:schemeClr val="bg1"/>
                </a:solidFill>
                <a:latin typeface="+mj-lt"/>
              </a:rPr>
              <a:t>3.</a:t>
            </a:r>
            <a:endParaRPr lang="id-ID" sz="4300" dirty="0">
              <a:solidFill>
                <a:schemeClr val="bg1"/>
              </a:solidFill>
              <a:latin typeface="+mj-lt"/>
            </a:endParaRPr>
          </a:p>
        </p:txBody>
      </p:sp>
      <p:sp>
        <p:nvSpPr>
          <p:cNvPr id="24" name="Rectangle 19">
            <a:extLst>
              <a:ext uri="{FF2B5EF4-FFF2-40B4-BE49-F238E27FC236}">
                <a16:creationId xmlns:a16="http://schemas.microsoft.com/office/drawing/2014/main" id="{63BCA19B-F27C-4894-AD34-B60D63EEE682}"/>
              </a:ext>
            </a:extLst>
          </p:cNvPr>
          <p:cNvSpPr/>
          <p:nvPr/>
        </p:nvSpPr>
        <p:spPr>
          <a:xfrm>
            <a:off x="7412942" y="4770783"/>
            <a:ext cx="3925109" cy="506334"/>
          </a:xfrm>
          <a:prstGeom prst="rect">
            <a:avLst/>
          </a:prstGeom>
        </p:spPr>
        <p:txBody>
          <a:bodyPr wrap="square" lIns="49634" tIns="24817" rIns="49634" bIns="24817">
            <a:spAutoFit/>
          </a:bodyPr>
          <a:lstStyle/>
          <a:p>
            <a:pPr>
              <a:lnSpc>
                <a:spcPct val="150000"/>
              </a:lnSpc>
            </a:pPr>
            <a:r>
              <a:rPr lang="zh-CN" altLang="en-US" sz="1050" dirty="0">
                <a:solidFill>
                  <a:schemeClr val="bg1"/>
                </a:solidFill>
                <a:latin typeface="微软雅黑" pitchFamily="34" charset="-122"/>
                <a:ea typeface="微软雅黑" pitchFamily="34" charset="-122"/>
              </a:rPr>
              <a:t>在此框中选择粘贴，并选择只保留文字。您的内容打在这里，或者通过复制您的文本后，在此框您，或者通过复制您的文本后，</a:t>
            </a:r>
            <a:endParaRPr lang="en-US" altLang="zh-CN" sz="1050" dirty="0">
              <a:solidFill>
                <a:schemeClr val="bg1"/>
              </a:solidFill>
              <a:latin typeface="微软雅黑" pitchFamily="34" charset="-122"/>
              <a:ea typeface="微软雅黑" pitchFamily="34" charset="-122"/>
            </a:endParaRPr>
          </a:p>
        </p:txBody>
      </p:sp>
      <p:cxnSp>
        <p:nvCxnSpPr>
          <p:cNvPr id="25" name="直接连接符 24">
            <a:extLst>
              <a:ext uri="{FF2B5EF4-FFF2-40B4-BE49-F238E27FC236}">
                <a16:creationId xmlns:a16="http://schemas.microsoft.com/office/drawing/2014/main" id="{1D2D6B77-E323-4C26-87DA-3E4C4E6346C5}"/>
              </a:ext>
            </a:extLst>
          </p:cNvPr>
          <p:cNvCxnSpPr/>
          <p:nvPr/>
        </p:nvCxnSpPr>
        <p:spPr>
          <a:xfrm>
            <a:off x="7079233" y="3674086"/>
            <a:ext cx="425881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F384AC29-71B1-457F-ADB2-C2BDE0334A51}"/>
              </a:ext>
            </a:extLst>
          </p:cNvPr>
          <p:cNvCxnSpPr/>
          <p:nvPr/>
        </p:nvCxnSpPr>
        <p:spPr>
          <a:xfrm>
            <a:off x="7079233" y="4584735"/>
            <a:ext cx="425881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圆角矩形 6">
            <a:extLst>
              <a:ext uri="{FF2B5EF4-FFF2-40B4-BE49-F238E27FC236}">
                <a16:creationId xmlns:a16="http://schemas.microsoft.com/office/drawing/2014/main" id="{55052D33-E13A-4257-8B2F-896E50C2A66D}"/>
              </a:ext>
            </a:extLst>
          </p:cNvPr>
          <p:cNvSpPr>
            <a:spLocks noChangeArrowheads="1"/>
          </p:cNvSpPr>
          <p:nvPr/>
        </p:nvSpPr>
        <p:spPr bwMode="auto">
          <a:xfrm>
            <a:off x="7018648" y="2019966"/>
            <a:ext cx="2471738" cy="461963"/>
          </a:xfrm>
          <a:prstGeom prst="roundRect">
            <a:avLst>
              <a:gd name="adj" fmla="val 16667"/>
            </a:avLst>
          </a:prstGeom>
          <a:noFill/>
          <a:ln>
            <a:solidFill>
              <a:schemeClr val="bg1"/>
            </a:solidFill>
          </a:ln>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a:solidFill>
                <a:schemeClr val="bg1"/>
              </a:solidFill>
            </a:endParaRPr>
          </a:p>
        </p:txBody>
      </p:sp>
      <p:sp>
        <p:nvSpPr>
          <p:cNvPr id="28" name="文本框 7">
            <a:extLst>
              <a:ext uri="{FF2B5EF4-FFF2-40B4-BE49-F238E27FC236}">
                <a16:creationId xmlns:a16="http://schemas.microsoft.com/office/drawing/2014/main" id="{5711DEA2-F11E-4C6F-BF07-F93BA7E207DF}"/>
              </a:ext>
            </a:extLst>
          </p:cNvPr>
          <p:cNvSpPr txBox="1">
            <a:spLocks noChangeArrowheads="1"/>
          </p:cNvSpPr>
          <p:nvPr/>
        </p:nvSpPr>
        <p:spPr bwMode="auto">
          <a:xfrm>
            <a:off x="7223713" y="2067591"/>
            <a:ext cx="206002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b="1">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altLang="zh-CN" b="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TextBox 58">
            <a:extLst>
              <a:ext uri="{FF2B5EF4-FFF2-40B4-BE49-F238E27FC236}">
                <a16:creationId xmlns:a16="http://schemas.microsoft.com/office/drawing/2014/main" id="{7C5E295C-DA7B-4F27-8A98-B54419792CD7}"/>
              </a:ext>
            </a:extLst>
          </p:cNvPr>
          <p:cNvSpPr txBox="1"/>
          <p:nvPr/>
        </p:nvSpPr>
        <p:spPr>
          <a:xfrm>
            <a:off x="6931851" y="5607557"/>
            <a:ext cx="553631" cy="711838"/>
          </a:xfrm>
          <a:prstGeom prst="rect">
            <a:avLst/>
          </a:prstGeom>
          <a:noFill/>
        </p:spPr>
        <p:txBody>
          <a:bodyPr wrap="square" lIns="49634" tIns="24817" rIns="49634" bIns="24817" rtlCol="0">
            <a:spAutoFit/>
          </a:bodyPr>
          <a:lstStyle/>
          <a:p>
            <a:r>
              <a:rPr lang="en-US" sz="4300" dirty="0">
                <a:solidFill>
                  <a:schemeClr val="bg1"/>
                </a:solidFill>
                <a:latin typeface="+mj-lt"/>
              </a:rPr>
              <a:t>4.</a:t>
            </a:r>
            <a:endParaRPr lang="id-ID" sz="4300" dirty="0">
              <a:solidFill>
                <a:schemeClr val="bg1"/>
              </a:solidFill>
              <a:latin typeface="+mj-lt"/>
            </a:endParaRPr>
          </a:p>
        </p:txBody>
      </p:sp>
      <p:sp>
        <p:nvSpPr>
          <p:cNvPr id="30" name="Rectangle 19">
            <a:extLst>
              <a:ext uri="{FF2B5EF4-FFF2-40B4-BE49-F238E27FC236}">
                <a16:creationId xmlns:a16="http://schemas.microsoft.com/office/drawing/2014/main" id="{8ABD49C8-FB4A-426D-A39C-BE2D26A7B923}"/>
              </a:ext>
            </a:extLst>
          </p:cNvPr>
          <p:cNvSpPr/>
          <p:nvPr/>
        </p:nvSpPr>
        <p:spPr>
          <a:xfrm>
            <a:off x="7412940" y="5689983"/>
            <a:ext cx="3925109" cy="506334"/>
          </a:xfrm>
          <a:prstGeom prst="rect">
            <a:avLst/>
          </a:prstGeom>
        </p:spPr>
        <p:txBody>
          <a:bodyPr wrap="square" lIns="49634" tIns="24817" rIns="49634" bIns="24817">
            <a:spAutoFit/>
          </a:bodyPr>
          <a:lstStyle/>
          <a:p>
            <a:pPr>
              <a:lnSpc>
                <a:spcPct val="150000"/>
              </a:lnSpc>
            </a:pPr>
            <a:r>
              <a:rPr lang="zh-CN" altLang="en-US" sz="1050" dirty="0">
                <a:solidFill>
                  <a:schemeClr val="bg1"/>
                </a:solidFill>
                <a:latin typeface="微软雅黑" pitchFamily="34" charset="-122"/>
                <a:ea typeface="微软雅黑" pitchFamily="34" charset="-122"/>
              </a:rPr>
              <a:t>在此框中选择粘贴，并选择只保留文字。您的内容打在这里，或者通过复制您的文本后，在此框您，或者通过复制您的文本后，</a:t>
            </a:r>
            <a:endParaRPr lang="en-US" altLang="zh-CN" sz="1050" dirty="0">
              <a:solidFill>
                <a:schemeClr val="bg1"/>
              </a:solidFill>
              <a:latin typeface="微软雅黑" pitchFamily="34" charset="-122"/>
              <a:ea typeface="微软雅黑" pitchFamily="34" charset="-122"/>
            </a:endParaRPr>
          </a:p>
        </p:txBody>
      </p:sp>
      <p:cxnSp>
        <p:nvCxnSpPr>
          <p:cNvPr id="31" name="直接连接符 30">
            <a:extLst>
              <a:ext uri="{FF2B5EF4-FFF2-40B4-BE49-F238E27FC236}">
                <a16:creationId xmlns:a16="http://schemas.microsoft.com/office/drawing/2014/main" id="{787F8A87-209A-411B-B222-D292FE414786}"/>
              </a:ext>
            </a:extLst>
          </p:cNvPr>
          <p:cNvCxnSpPr/>
          <p:nvPr/>
        </p:nvCxnSpPr>
        <p:spPr>
          <a:xfrm>
            <a:off x="7079231" y="5548539"/>
            <a:ext cx="425881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628336"/>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4" presetClass="entr" presetSubtype="10" fill="hold" grpId="0" nodeType="after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randombar(horizontal)">
                                      <p:cBhvr>
                                        <p:cTn id="12" dur="500"/>
                                        <p:tgtEl>
                                          <p:spTgt spid="19"/>
                                        </p:tgtEl>
                                      </p:cBhvr>
                                    </p:animEffect>
                                  </p:childTnLst>
                                </p:cTn>
                              </p:par>
                            </p:childTnLst>
                          </p:cTn>
                        </p:par>
                        <p:par>
                          <p:cTn id="13" fill="hold">
                            <p:stCondLst>
                              <p:cond delay="1000"/>
                            </p:stCondLst>
                            <p:childTnLst>
                              <p:par>
                                <p:cTn id="14" presetID="12" presetClass="entr" presetSubtype="4" fill="hold" grpId="0" nodeType="after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additive="base">
                                        <p:cTn id="16" dur="500"/>
                                        <p:tgtEl>
                                          <p:spTgt spid="20"/>
                                        </p:tgtEl>
                                        <p:attrNameLst>
                                          <p:attrName>ppt_y</p:attrName>
                                        </p:attrNameLst>
                                      </p:cBhvr>
                                      <p:tavLst>
                                        <p:tav tm="0">
                                          <p:val>
                                            <p:strVal val="#ppt_y+#ppt_h*1.125000"/>
                                          </p:val>
                                        </p:tav>
                                        <p:tav tm="100000">
                                          <p:val>
                                            <p:strVal val="#ppt_y"/>
                                          </p:val>
                                        </p:tav>
                                      </p:tavLst>
                                    </p:anim>
                                    <p:animEffect transition="in" filter="wipe(up)">
                                      <p:cBhvr>
                                        <p:cTn id="17" dur="500"/>
                                        <p:tgtEl>
                                          <p:spTgt spid="20"/>
                                        </p:tgtEl>
                                      </p:cBhvr>
                                    </p:animEffect>
                                  </p:childTnLst>
                                </p:cTn>
                              </p:par>
                            </p:childTnLst>
                          </p:cTn>
                        </p:par>
                        <p:par>
                          <p:cTn id="18" fill="hold">
                            <p:stCondLst>
                              <p:cond delay="1500"/>
                            </p:stCondLst>
                            <p:childTnLst>
                              <p:par>
                                <p:cTn id="19" presetID="12" presetClass="entr" presetSubtype="4" fill="hold" nodeType="afterEffect">
                                  <p:stCondLst>
                                    <p:cond delay="0"/>
                                  </p:stCondLst>
                                  <p:childTnLst>
                                    <p:set>
                                      <p:cBhvr>
                                        <p:cTn id="20" dur="1" fill="hold">
                                          <p:stCondLst>
                                            <p:cond delay="0"/>
                                          </p:stCondLst>
                                        </p:cTn>
                                        <p:tgtEl>
                                          <p:spTgt spid="25"/>
                                        </p:tgtEl>
                                        <p:attrNameLst>
                                          <p:attrName>style.visibility</p:attrName>
                                        </p:attrNameLst>
                                      </p:cBhvr>
                                      <p:to>
                                        <p:strVal val="visible"/>
                                      </p:to>
                                    </p:set>
                                    <p:anim calcmode="lin" valueType="num">
                                      <p:cBhvr additive="base">
                                        <p:cTn id="21" dur="500"/>
                                        <p:tgtEl>
                                          <p:spTgt spid="25"/>
                                        </p:tgtEl>
                                        <p:attrNameLst>
                                          <p:attrName>ppt_y</p:attrName>
                                        </p:attrNameLst>
                                      </p:cBhvr>
                                      <p:tavLst>
                                        <p:tav tm="0">
                                          <p:val>
                                            <p:strVal val="#ppt_y+#ppt_h*1.125000"/>
                                          </p:val>
                                        </p:tav>
                                        <p:tav tm="100000">
                                          <p:val>
                                            <p:strVal val="#ppt_y"/>
                                          </p:val>
                                        </p:tav>
                                      </p:tavLst>
                                    </p:anim>
                                    <p:animEffect transition="in" filter="wipe(up)">
                                      <p:cBhvr>
                                        <p:cTn id="22" dur="500"/>
                                        <p:tgtEl>
                                          <p:spTgt spid="25"/>
                                        </p:tgtEl>
                                      </p:cBhvr>
                                    </p:animEffect>
                                  </p:childTnLst>
                                </p:cTn>
                              </p:par>
                            </p:childTnLst>
                          </p:cTn>
                        </p:par>
                        <p:par>
                          <p:cTn id="23" fill="hold">
                            <p:stCondLst>
                              <p:cond delay="2000"/>
                            </p:stCondLst>
                            <p:childTnLst>
                              <p:par>
                                <p:cTn id="24" presetID="14" presetClass="entr" presetSubtype="10"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randombar(horizontal)">
                                      <p:cBhvr>
                                        <p:cTn id="26" dur="500"/>
                                        <p:tgtEl>
                                          <p:spTgt spid="21"/>
                                        </p:tgtEl>
                                      </p:cBhvr>
                                    </p:animEffect>
                                  </p:childTnLst>
                                </p:cTn>
                              </p:par>
                            </p:childTnLst>
                          </p:cTn>
                        </p:par>
                        <p:par>
                          <p:cTn id="27" fill="hold">
                            <p:stCondLst>
                              <p:cond delay="2500"/>
                            </p:stCondLst>
                            <p:childTnLst>
                              <p:par>
                                <p:cTn id="28" presetID="12" presetClass="entr" presetSubtype="4" fill="hold" grpId="0" nodeType="afterEffect">
                                  <p:stCondLst>
                                    <p:cond delay="0"/>
                                  </p:stCondLst>
                                  <p:childTnLst>
                                    <p:set>
                                      <p:cBhvr>
                                        <p:cTn id="29" dur="1" fill="hold">
                                          <p:stCondLst>
                                            <p:cond delay="0"/>
                                          </p:stCondLst>
                                        </p:cTn>
                                        <p:tgtEl>
                                          <p:spTgt spid="22"/>
                                        </p:tgtEl>
                                        <p:attrNameLst>
                                          <p:attrName>style.visibility</p:attrName>
                                        </p:attrNameLst>
                                      </p:cBhvr>
                                      <p:to>
                                        <p:strVal val="visible"/>
                                      </p:to>
                                    </p:set>
                                    <p:anim calcmode="lin" valueType="num">
                                      <p:cBhvr additive="base">
                                        <p:cTn id="30" dur="500"/>
                                        <p:tgtEl>
                                          <p:spTgt spid="22"/>
                                        </p:tgtEl>
                                        <p:attrNameLst>
                                          <p:attrName>ppt_y</p:attrName>
                                        </p:attrNameLst>
                                      </p:cBhvr>
                                      <p:tavLst>
                                        <p:tav tm="0">
                                          <p:val>
                                            <p:strVal val="#ppt_y+#ppt_h*1.125000"/>
                                          </p:val>
                                        </p:tav>
                                        <p:tav tm="100000">
                                          <p:val>
                                            <p:strVal val="#ppt_y"/>
                                          </p:val>
                                        </p:tav>
                                      </p:tavLst>
                                    </p:anim>
                                    <p:animEffect transition="in" filter="wipe(up)">
                                      <p:cBhvr>
                                        <p:cTn id="31" dur="500"/>
                                        <p:tgtEl>
                                          <p:spTgt spid="22"/>
                                        </p:tgtEl>
                                      </p:cBhvr>
                                    </p:animEffect>
                                  </p:childTnLst>
                                </p:cTn>
                              </p:par>
                            </p:childTnLst>
                          </p:cTn>
                        </p:par>
                        <p:par>
                          <p:cTn id="32" fill="hold">
                            <p:stCondLst>
                              <p:cond delay="3000"/>
                            </p:stCondLst>
                            <p:childTnLst>
                              <p:par>
                                <p:cTn id="33" presetID="12" presetClass="entr" presetSubtype="4" fill="hold" nodeType="afterEffect">
                                  <p:stCondLst>
                                    <p:cond delay="0"/>
                                  </p:stCondLst>
                                  <p:childTnLst>
                                    <p:set>
                                      <p:cBhvr>
                                        <p:cTn id="34" dur="1" fill="hold">
                                          <p:stCondLst>
                                            <p:cond delay="0"/>
                                          </p:stCondLst>
                                        </p:cTn>
                                        <p:tgtEl>
                                          <p:spTgt spid="26"/>
                                        </p:tgtEl>
                                        <p:attrNameLst>
                                          <p:attrName>style.visibility</p:attrName>
                                        </p:attrNameLst>
                                      </p:cBhvr>
                                      <p:to>
                                        <p:strVal val="visible"/>
                                      </p:to>
                                    </p:set>
                                    <p:anim calcmode="lin" valueType="num">
                                      <p:cBhvr additive="base">
                                        <p:cTn id="35" dur="500"/>
                                        <p:tgtEl>
                                          <p:spTgt spid="26"/>
                                        </p:tgtEl>
                                        <p:attrNameLst>
                                          <p:attrName>ppt_y</p:attrName>
                                        </p:attrNameLst>
                                      </p:cBhvr>
                                      <p:tavLst>
                                        <p:tav tm="0">
                                          <p:val>
                                            <p:strVal val="#ppt_y+#ppt_h*1.125000"/>
                                          </p:val>
                                        </p:tav>
                                        <p:tav tm="100000">
                                          <p:val>
                                            <p:strVal val="#ppt_y"/>
                                          </p:val>
                                        </p:tav>
                                      </p:tavLst>
                                    </p:anim>
                                    <p:animEffect transition="in" filter="wipe(up)">
                                      <p:cBhvr>
                                        <p:cTn id="36" dur="500"/>
                                        <p:tgtEl>
                                          <p:spTgt spid="26"/>
                                        </p:tgtEl>
                                      </p:cBhvr>
                                    </p:animEffect>
                                  </p:childTnLst>
                                </p:cTn>
                              </p:par>
                            </p:childTnLst>
                          </p:cTn>
                        </p:par>
                        <p:par>
                          <p:cTn id="37" fill="hold">
                            <p:stCondLst>
                              <p:cond delay="3500"/>
                            </p:stCondLst>
                            <p:childTnLst>
                              <p:par>
                                <p:cTn id="38" presetID="14" presetClass="entr" presetSubtype="10" fill="hold" grpId="0" nodeType="after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randombar(horizontal)">
                                      <p:cBhvr>
                                        <p:cTn id="40" dur="500"/>
                                        <p:tgtEl>
                                          <p:spTgt spid="23"/>
                                        </p:tgtEl>
                                      </p:cBhvr>
                                    </p:animEffect>
                                  </p:childTnLst>
                                </p:cTn>
                              </p:par>
                            </p:childTnLst>
                          </p:cTn>
                        </p:par>
                        <p:par>
                          <p:cTn id="41" fill="hold">
                            <p:stCondLst>
                              <p:cond delay="4000"/>
                            </p:stCondLst>
                            <p:childTnLst>
                              <p:par>
                                <p:cTn id="42" presetID="12" presetClass="entr" presetSubtype="4" fill="hold" grpId="0" nodeType="afterEffect">
                                  <p:stCondLst>
                                    <p:cond delay="0"/>
                                  </p:stCondLst>
                                  <p:childTnLst>
                                    <p:set>
                                      <p:cBhvr>
                                        <p:cTn id="43" dur="1" fill="hold">
                                          <p:stCondLst>
                                            <p:cond delay="0"/>
                                          </p:stCondLst>
                                        </p:cTn>
                                        <p:tgtEl>
                                          <p:spTgt spid="24"/>
                                        </p:tgtEl>
                                        <p:attrNameLst>
                                          <p:attrName>style.visibility</p:attrName>
                                        </p:attrNameLst>
                                      </p:cBhvr>
                                      <p:to>
                                        <p:strVal val="visible"/>
                                      </p:to>
                                    </p:set>
                                    <p:anim calcmode="lin" valueType="num">
                                      <p:cBhvr additive="base">
                                        <p:cTn id="44" dur="500"/>
                                        <p:tgtEl>
                                          <p:spTgt spid="24"/>
                                        </p:tgtEl>
                                        <p:attrNameLst>
                                          <p:attrName>ppt_y</p:attrName>
                                        </p:attrNameLst>
                                      </p:cBhvr>
                                      <p:tavLst>
                                        <p:tav tm="0">
                                          <p:val>
                                            <p:strVal val="#ppt_y+#ppt_h*1.125000"/>
                                          </p:val>
                                        </p:tav>
                                        <p:tav tm="100000">
                                          <p:val>
                                            <p:strVal val="#ppt_y"/>
                                          </p:val>
                                        </p:tav>
                                      </p:tavLst>
                                    </p:anim>
                                    <p:animEffect transition="in" filter="wipe(up)">
                                      <p:cBhvr>
                                        <p:cTn id="45" dur="500"/>
                                        <p:tgtEl>
                                          <p:spTgt spid="24"/>
                                        </p:tgtEl>
                                      </p:cBhvr>
                                    </p:animEffect>
                                  </p:childTnLst>
                                </p:cTn>
                              </p:par>
                            </p:childTnLst>
                          </p:cTn>
                        </p:par>
                        <p:par>
                          <p:cTn id="46" fill="hold">
                            <p:stCondLst>
                              <p:cond delay="4500"/>
                            </p:stCondLst>
                            <p:childTnLst>
                              <p:par>
                                <p:cTn id="47" presetID="42" presetClass="entr" presetSubtype="0" fill="hold" grpId="0" nodeType="afterEffect" nodePh="1">
                                  <p:stCondLst>
                                    <p:cond delay="0"/>
                                  </p:stCondLst>
                                  <p:endCondLst>
                                    <p:cond evt="begin" delay="0">
                                      <p:tn val="47"/>
                                    </p:cond>
                                  </p:endCondLst>
                                  <p:childTnLst>
                                    <p:set>
                                      <p:cBhvr>
                                        <p:cTn id="48" dur="1" fill="hold">
                                          <p:stCondLst>
                                            <p:cond delay="0"/>
                                          </p:stCondLst>
                                        </p:cTn>
                                        <p:tgtEl>
                                          <p:spTgt spid="27"/>
                                        </p:tgtEl>
                                        <p:attrNameLst>
                                          <p:attrName>style.visibility</p:attrName>
                                        </p:attrNameLst>
                                      </p:cBhvr>
                                      <p:to>
                                        <p:strVal val="visible"/>
                                      </p:to>
                                    </p:set>
                                    <p:animEffect transition="in" filter="fade">
                                      <p:cBhvr>
                                        <p:cTn id="49" dur="250"/>
                                        <p:tgtEl>
                                          <p:spTgt spid="27"/>
                                        </p:tgtEl>
                                      </p:cBhvr>
                                    </p:animEffect>
                                    <p:anim calcmode="lin" valueType="num">
                                      <p:cBhvr>
                                        <p:cTn id="50" dur="250" fill="hold"/>
                                        <p:tgtEl>
                                          <p:spTgt spid="27"/>
                                        </p:tgtEl>
                                        <p:attrNameLst>
                                          <p:attrName>ppt_x</p:attrName>
                                        </p:attrNameLst>
                                      </p:cBhvr>
                                      <p:tavLst>
                                        <p:tav tm="0">
                                          <p:val>
                                            <p:strVal val="#ppt_x"/>
                                          </p:val>
                                        </p:tav>
                                        <p:tav tm="100000">
                                          <p:val>
                                            <p:strVal val="#ppt_x"/>
                                          </p:val>
                                        </p:tav>
                                      </p:tavLst>
                                    </p:anim>
                                    <p:anim calcmode="lin" valueType="num">
                                      <p:cBhvr>
                                        <p:cTn id="51" dur="250" fill="hold"/>
                                        <p:tgtEl>
                                          <p:spTgt spid="27"/>
                                        </p:tgtEl>
                                        <p:attrNameLst>
                                          <p:attrName>ppt_y</p:attrName>
                                        </p:attrNameLst>
                                      </p:cBhvr>
                                      <p:tavLst>
                                        <p:tav tm="0">
                                          <p:val>
                                            <p:strVal val="#ppt_y+.1"/>
                                          </p:val>
                                        </p:tav>
                                        <p:tav tm="100000">
                                          <p:val>
                                            <p:strVal val="#ppt_y"/>
                                          </p:val>
                                        </p:tav>
                                      </p:tavLst>
                                    </p:anim>
                                  </p:childTnLst>
                                </p:cTn>
                              </p:par>
                            </p:childTnLst>
                          </p:cTn>
                        </p:par>
                        <p:par>
                          <p:cTn id="52" fill="hold">
                            <p:stCondLst>
                              <p:cond delay="4750"/>
                            </p:stCondLst>
                            <p:childTnLst>
                              <p:par>
                                <p:cTn id="53" presetID="42" presetClass="entr" presetSubtype="0" fill="hold" grpId="0" nodeType="after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fade">
                                      <p:cBhvr>
                                        <p:cTn id="55" dur="250"/>
                                        <p:tgtEl>
                                          <p:spTgt spid="28"/>
                                        </p:tgtEl>
                                      </p:cBhvr>
                                    </p:animEffect>
                                    <p:anim calcmode="lin" valueType="num">
                                      <p:cBhvr>
                                        <p:cTn id="56" dur="250" fill="hold"/>
                                        <p:tgtEl>
                                          <p:spTgt spid="28"/>
                                        </p:tgtEl>
                                        <p:attrNameLst>
                                          <p:attrName>ppt_x</p:attrName>
                                        </p:attrNameLst>
                                      </p:cBhvr>
                                      <p:tavLst>
                                        <p:tav tm="0">
                                          <p:val>
                                            <p:strVal val="#ppt_x"/>
                                          </p:val>
                                        </p:tav>
                                        <p:tav tm="100000">
                                          <p:val>
                                            <p:strVal val="#ppt_x"/>
                                          </p:val>
                                        </p:tav>
                                      </p:tavLst>
                                    </p:anim>
                                    <p:anim calcmode="lin" valueType="num">
                                      <p:cBhvr>
                                        <p:cTn id="57" dur="250" fill="hold"/>
                                        <p:tgtEl>
                                          <p:spTgt spid="28"/>
                                        </p:tgtEl>
                                        <p:attrNameLst>
                                          <p:attrName>ppt_y</p:attrName>
                                        </p:attrNameLst>
                                      </p:cBhvr>
                                      <p:tavLst>
                                        <p:tav tm="0">
                                          <p:val>
                                            <p:strVal val="#ppt_y+.1"/>
                                          </p:val>
                                        </p:tav>
                                        <p:tav tm="100000">
                                          <p:val>
                                            <p:strVal val="#ppt_y"/>
                                          </p:val>
                                        </p:tav>
                                      </p:tavLst>
                                    </p:anim>
                                  </p:childTnLst>
                                </p:cTn>
                              </p:par>
                            </p:childTnLst>
                          </p:cTn>
                        </p:par>
                        <p:par>
                          <p:cTn id="58" fill="hold">
                            <p:stCondLst>
                              <p:cond delay="5000"/>
                            </p:stCondLst>
                            <p:childTnLst>
                              <p:par>
                                <p:cTn id="59" presetID="12" presetClass="entr" presetSubtype="4" fill="hold" nodeType="afterEffect">
                                  <p:stCondLst>
                                    <p:cond delay="0"/>
                                  </p:stCondLst>
                                  <p:childTnLst>
                                    <p:set>
                                      <p:cBhvr>
                                        <p:cTn id="60" dur="1" fill="hold">
                                          <p:stCondLst>
                                            <p:cond delay="0"/>
                                          </p:stCondLst>
                                        </p:cTn>
                                        <p:tgtEl>
                                          <p:spTgt spid="31"/>
                                        </p:tgtEl>
                                        <p:attrNameLst>
                                          <p:attrName>style.visibility</p:attrName>
                                        </p:attrNameLst>
                                      </p:cBhvr>
                                      <p:to>
                                        <p:strVal val="visible"/>
                                      </p:to>
                                    </p:set>
                                    <p:anim calcmode="lin" valueType="num">
                                      <p:cBhvr additive="base">
                                        <p:cTn id="61" dur="500"/>
                                        <p:tgtEl>
                                          <p:spTgt spid="31"/>
                                        </p:tgtEl>
                                        <p:attrNameLst>
                                          <p:attrName>ppt_y</p:attrName>
                                        </p:attrNameLst>
                                      </p:cBhvr>
                                      <p:tavLst>
                                        <p:tav tm="0">
                                          <p:val>
                                            <p:strVal val="#ppt_y+#ppt_h*1.125000"/>
                                          </p:val>
                                        </p:tav>
                                        <p:tav tm="100000">
                                          <p:val>
                                            <p:strVal val="#ppt_y"/>
                                          </p:val>
                                        </p:tav>
                                      </p:tavLst>
                                    </p:anim>
                                    <p:animEffect transition="in" filter="wipe(up)">
                                      <p:cBhvr>
                                        <p:cTn id="62" dur="500"/>
                                        <p:tgtEl>
                                          <p:spTgt spid="31"/>
                                        </p:tgtEl>
                                      </p:cBhvr>
                                    </p:animEffect>
                                  </p:childTnLst>
                                </p:cTn>
                              </p:par>
                            </p:childTnLst>
                          </p:cTn>
                        </p:par>
                        <p:par>
                          <p:cTn id="63" fill="hold">
                            <p:stCondLst>
                              <p:cond delay="5500"/>
                            </p:stCondLst>
                            <p:childTnLst>
                              <p:par>
                                <p:cTn id="64" presetID="14" presetClass="entr" presetSubtype="10" fill="hold" grpId="0" nodeType="after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randombar(horizontal)">
                                      <p:cBhvr>
                                        <p:cTn id="66" dur="500"/>
                                        <p:tgtEl>
                                          <p:spTgt spid="29"/>
                                        </p:tgtEl>
                                      </p:cBhvr>
                                    </p:animEffect>
                                  </p:childTnLst>
                                </p:cTn>
                              </p:par>
                            </p:childTnLst>
                          </p:cTn>
                        </p:par>
                        <p:par>
                          <p:cTn id="67" fill="hold">
                            <p:stCondLst>
                              <p:cond delay="6000"/>
                            </p:stCondLst>
                            <p:childTnLst>
                              <p:par>
                                <p:cTn id="68" presetID="12" presetClass="entr" presetSubtype="4" fill="hold" grpId="0" nodeType="afterEffect">
                                  <p:stCondLst>
                                    <p:cond delay="0"/>
                                  </p:stCondLst>
                                  <p:childTnLst>
                                    <p:set>
                                      <p:cBhvr>
                                        <p:cTn id="69" dur="1" fill="hold">
                                          <p:stCondLst>
                                            <p:cond delay="0"/>
                                          </p:stCondLst>
                                        </p:cTn>
                                        <p:tgtEl>
                                          <p:spTgt spid="30"/>
                                        </p:tgtEl>
                                        <p:attrNameLst>
                                          <p:attrName>style.visibility</p:attrName>
                                        </p:attrNameLst>
                                      </p:cBhvr>
                                      <p:to>
                                        <p:strVal val="visible"/>
                                      </p:to>
                                    </p:set>
                                    <p:anim calcmode="lin" valueType="num">
                                      <p:cBhvr additive="base">
                                        <p:cTn id="70" dur="500"/>
                                        <p:tgtEl>
                                          <p:spTgt spid="30"/>
                                        </p:tgtEl>
                                        <p:attrNameLst>
                                          <p:attrName>ppt_y</p:attrName>
                                        </p:attrNameLst>
                                      </p:cBhvr>
                                      <p:tavLst>
                                        <p:tav tm="0">
                                          <p:val>
                                            <p:strVal val="#ppt_y+#ppt_h*1.125000"/>
                                          </p:val>
                                        </p:tav>
                                        <p:tav tm="100000">
                                          <p:val>
                                            <p:strVal val="#ppt_y"/>
                                          </p:val>
                                        </p:tav>
                                      </p:tavLst>
                                    </p:anim>
                                    <p:animEffect transition="in" filter="wipe(up)">
                                      <p:cBhvr>
                                        <p:cTn id="71" dur="500"/>
                                        <p:tgtEl>
                                          <p:spTgt spid="30"/>
                                        </p:tgtEl>
                                      </p:cBhvr>
                                    </p:animEffect>
                                  </p:childTnLst>
                                </p:cTn>
                              </p:par>
                              <p:par>
                                <p:cTn id="72" presetID="42" presetClass="entr" presetSubtype="0" fill="hold" grpId="0" nodeType="withEffect" nodePh="1">
                                  <p:stCondLst>
                                    <p:cond delay="0"/>
                                  </p:stCondLst>
                                  <p:endCondLst>
                                    <p:cond evt="begin" delay="0">
                                      <p:tn val="72"/>
                                    </p:cond>
                                  </p:endCondLst>
                                  <p:childTnLst>
                                    <p:set>
                                      <p:cBhvr>
                                        <p:cTn id="73" dur="1" fill="hold">
                                          <p:stCondLst>
                                            <p:cond delay="0"/>
                                          </p:stCondLst>
                                        </p:cTn>
                                        <p:tgtEl>
                                          <p:spTgt spid="11"/>
                                        </p:tgtEl>
                                        <p:attrNameLst>
                                          <p:attrName>style.visibility</p:attrName>
                                        </p:attrNameLst>
                                      </p:cBhvr>
                                      <p:to>
                                        <p:strVal val="visible"/>
                                      </p:to>
                                    </p:set>
                                    <p:animEffect transition="in" filter="fade">
                                      <p:cBhvr>
                                        <p:cTn id="74" dur="1000"/>
                                        <p:tgtEl>
                                          <p:spTgt spid="11"/>
                                        </p:tgtEl>
                                      </p:cBhvr>
                                    </p:animEffect>
                                    <p:anim calcmode="lin" valueType="num">
                                      <p:cBhvr>
                                        <p:cTn id="75" dur="1000" fill="hold"/>
                                        <p:tgtEl>
                                          <p:spTgt spid="11"/>
                                        </p:tgtEl>
                                        <p:attrNameLst>
                                          <p:attrName>ppt_x</p:attrName>
                                        </p:attrNameLst>
                                      </p:cBhvr>
                                      <p:tavLst>
                                        <p:tav tm="0">
                                          <p:val>
                                            <p:strVal val="#ppt_x"/>
                                          </p:val>
                                        </p:tav>
                                        <p:tav tm="100000">
                                          <p:val>
                                            <p:strVal val="#ppt_x"/>
                                          </p:val>
                                        </p:tav>
                                      </p:tavLst>
                                    </p:anim>
                                    <p:anim calcmode="lin" valueType="num">
                                      <p:cBhvr>
                                        <p:cTn id="76" dur="1000" fill="hold"/>
                                        <p:tgtEl>
                                          <p:spTgt spid="11"/>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13"/>
                                        </p:tgtEl>
                                        <p:attrNameLst>
                                          <p:attrName>style.visibility</p:attrName>
                                        </p:attrNameLst>
                                      </p:cBhvr>
                                      <p:to>
                                        <p:strVal val="visible"/>
                                      </p:to>
                                    </p:set>
                                    <p:animEffect transition="in" filter="fade">
                                      <p:cBhvr>
                                        <p:cTn id="79" dur="1000"/>
                                        <p:tgtEl>
                                          <p:spTgt spid="13"/>
                                        </p:tgtEl>
                                      </p:cBhvr>
                                    </p:animEffect>
                                    <p:anim calcmode="lin" valueType="num">
                                      <p:cBhvr>
                                        <p:cTn id="80" dur="1000" fill="hold"/>
                                        <p:tgtEl>
                                          <p:spTgt spid="13"/>
                                        </p:tgtEl>
                                        <p:attrNameLst>
                                          <p:attrName>ppt_x</p:attrName>
                                        </p:attrNameLst>
                                      </p:cBhvr>
                                      <p:tavLst>
                                        <p:tav tm="0">
                                          <p:val>
                                            <p:strVal val="#ppt_x"/>
                                          </p:val>
                                        </p:tav>
                                        <p:tav tm="100000">
                                          <p:val>
                                            <p:strVal val="#ppt_x"/>
                                          </p:val>
                                        </p:tav>
                                      </p:tavLst>
                                    </p:anim>
                                    <p:anim calcmode="lin" valueType="num">
                                      <p:cBhvr>
                                        <p:cTn id="81" dur="1000" fill="hold"/>
                                        <p:tgtEl>
                                          <p:spTgt spid="13"/>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18"/>
                                        </p:tgtEl>
                                        <p:attrNameLst>
                                          <p:attrName>style.visibility</p:attrName>
                                        </p:attrNameLst>
                                      </p:cBhvr>
                                      <p:to>
                                        <p:strVal val="visible"/>
                                      </p:to>
                                    </p:set>
                                    <p:animEffect transition="in" filter="fade">
                                      <p:cBhvr>
                                        <p:cTn id="84" dur="1000"/>
                                        <p:tgtEl>
                                          <p:spTgt spid="18"/>
                                        </p:tgtEl>
                                      </p:cBhvr>
                                    </p:animEffect>
                                    <p:anim calcmode="lin" valueType="num">
                                      <p:cBhvr>
                                        <p:cTn id="85" dur="1000" fill="hold"/>
                                        <p:tgtEl>
                                          <p:spTgt spid="18"/>
                                        </p:tgtEl>
                                        <p:attrNameLst>
                                          <p:attrName>ppt_x</p:attrName>
                                        </p:attrNameLst>
                                      </p:cBhvr>
                                      <p:tavLst>
                                        <p:tav tm="0">
                                          <p:val>
                                            <p:strVal val="#ppt_x"/>
                                          </p:val>
                                        </p:tav>
                                        <p:tav tm="100000">
                                          <p:val>
                                            <p:strVal val="#ppt_x"/>
                                          </p:val>
                                        </p:tav>
                                      </p:tavLst>
                                    </p:anim>
                                    <p:anim calcmode="lin" valueType="num">
                                      <p:cBhvr>
                                        <p:cTn id="86"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8" grpId="0" animBg="1"/>
      <p:bldP spid="19" grpId="0"/>
      <p:bldP spid="20" grpId="0"/>
      <p:bldP spid="21" grpId="0"/>
      <p:bldP spid="22" grpId="0"/>
      <p:bldP spid="23" grpId="0"/>
      <p:bldP spid="24" grpId="0"/>
      <p:bldP spid="27" grpId="0"/>
      <p:bldP spid="28" grpId="0"/>
      <p:bldP spid="29" grpId="0"/>
      <p:bldP spid="3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grpSp>
        <p:nvGrpSpPr>
          <p:cNvPr id="2" name="组合 1">
            <a:extLst>
              <a:ext uri="{FF2B5EF4-FFF2-40B4-BE49-F238E27FC236}">
                <a16:creationId xmlns:a16="http://schemas.microsoft.com/office/drawing/2014/main" id="{D4A8AE50-C3FD-4979-9FE8-56A6C21E33B2}"/>
              </a:ext>
            </a:extLst>
          </p:cNvPr>
          <p:cNvGrpSpPr/>
          <p:nvPr/>
        </p:nvGrpSpPr>
        <p:grpSpPr>
          <a:xfrm>
            <a:off x="604326" y="1652666"/>
            <a:ext cx="6051805" cy="4662922"/>
            <a:chOff x="992845" y="1643546"/>
            <a:chExt cx="6051805" cy="4662922"/>
          </a:xfrm>
          <a:noFill/>
        </p:grpSpPr>
        <p:sp>
          <p:nvSpPr>
            <p:cNvPr id="11" name="任意多边形 6">
              <a:extLst>
                <a:ext uri="{FF2B5EF4-FFF2-40B4-BE49-F238E27FC236}">
                  <a16:creationId xmlns:a16="http://schemas.microsoft.com/office/drawing/2014/main" id="{485D9B74-92C4-44DA-9858-CE81D314C59A}"/>
                </a:ext>
              </a:extLst>
            </p:cNvPr>
            <p:cNvSpPr/>
            <p:nvPr/>
          </p:nvSpPr>
          <p:spPr>
            <a:xfrm>
              <a:off x="3133046" y="2211010"/>
              <a:ext cx="1859784" cy="1461538"/>
            </a:xfrm>
            <a:custGeom>
              <a:avLst/>
              <a:gdLst>
                <a:gd name="connsiteX0" fmla="*/ 1027391 w 2079662"/>
                <a:gd name="connsiteY0" fmla="*/ 0 h 1634332"/>
                <a:gd name="connsiteX1" fmla="*/ 1143691 w 2079662"/>
                <a:gd name="connsiteY1" fmla="*/ 200018 h 1634332"/>
                <a:gd name="connsiteX2" fmla="*/ 1191522 w 2079662"/>
                <a:gd name="connsiteY2" fmla="*/ 203050 h 1634332"/>
                <a:gd name="connsiteX3" fmla="*/ 2079662 w 2079662"/>
                <a:gd name="connsiteY3" fmla="*/ 650350 h 1634332"/>
                <a:gd name="connsiteX4" fmla="*/ 1027391 w 2079662"/>
                <a:gd name="connsiteY4" fmla="*/ 1634332 h 1634332"/>
                <a:gd name="connsiteX5" fmla="*/ 0 w 2079662"/>
                <a:gd name="connsiteY5" fmla="*/ 624401 h 1634332"/>
                <a:gd name="connsiteX6" fmla="*/ 899025 w 2079662"/>
                <a:gd name="connsiteY6" fmla="*/ 199400 h 1634332"/>
                <a:gd name="connsiteX7" fmla="*/ 911734 w 2079662"/>
                <a:gd name="connsiteY7" fmla="*/ 198913 h 1634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79662" h="1634332">
                  <a:moveTo>
                    <a:pt x="1027391" y="0"/>
                  </a:moveTo>
                  <a:lnTo>
                    <a:pt x="1143691" y="200018"/>
                  </a:lnTo>
                  <a:lnTo>
                    <a:pt x="1191522" y="203050"/>
                  </a:lnTo>
                  <a:cubicBezTo>
                    <a:pt x="1529686" y="241815"/>
                    <a:pt x="1845029" y="399433"/>
                    <a:pt x="2079662" y="650350"/>
                  </a:cubicBezTo>
                  <a:lnTo>
                    <a:pt x="1027391" y="1634332"/>
                  </a:lnTo>
                  <a:lnTo>
                    <a:pt x="0" y="624401"/>
                  </a:lnTo>
                  <a:cubicBezTo>
                    <a:pt x="240821" y="379417"/>
                    <a:pt x="559999" y="229716"/>
                    <a:pt x="899025" y="199400"/>
                  </a:cubicBezTo>
                  <a:lnTo>
                    <a:pt x="911734" y="198913"/>
                  </a:ln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13" name="任意多边形 7">
              <a:extLst>
                <a:ext uri="{FF2B5EF4-FFF2-40B4-BE49-F238E27FC236}">
                  <a16:creationId xmlns:a16="http://schemas.microsoft.com/office/drawing/2014/main" id="{004AF7BC-106F-466F-BEBD-F9839FAB075E}"/>
                </a:ext>
              </a:extLst>
            </p:cNvPr>
            <p:cNvSpPr/>
            <p:nvPr/>
          </p:nvSpPr>
          <p:spPr>
            <a:xfrm>
              <a:off x="4281968" y="3043580"/>
              <a:ext cx="1445000" cy="1781608"/>
            </a:xfrm>
            <a:custGeom>
              <a:avLst/>
              <a:gdLst>
                <a:gd name="connsiteX0" fmla="*/ 1069334 w 1615839"/>
                <a:gd name="connsiteY0" fmla="*/ 0 h 1992245"/>
                <a:gd name="connsiteX1" fmla="*/ 1437702 w 1615839"/>
                <a:gd name="connsiteY1" fmla="*/ 873145 h 1992245"/>
                <a:gd name="connsiteX2" fmla="*/ 1438422 w 1615839"/>
                <a:gd name="connsiteY2" fmla="*/ 914376 h 1992245"/>
                <a:gd name="connsiteX3" fmla="*/ 1615839 w 1615839"/>
                <a:gd name="connsiteY3" fmla="*/ 1016945 h 1992245"/>
                <a:gd name="connsiteX4" fmla="*/ 1431306 w 1615839"/>
                <a:gd name="connsiteY4" fmla="*/ 1123485 h 1992245"/>
                <a:gd name="connsiteX5" fmla="*/ 1429914 w 1615839"/>
                <a:gd name="connsiteY5" fmla="*/ 1141920 h 1992245"/>
                <a:gd name="connsiteX6" fmla="*/ 1011607 w 1615839"/>
                <a:gd name="connsiteY6" fmla="*/ 1992245 h 1992245"/>
                <a:gd name="connsiteX7" fmla="*/ 0 w 1615839"/>
                <a:gd name="connsiteY7" fmla="*/ 965941 h 199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5839" h="1992245">
                  <a:moveTo>
                    <a:pt x="1069334" y="0"/>
                  </a:moveTo>
                  <a:cubicBezTo>
                    <a:pt x="1295360" y="250496"/>
                    <a:pt x="1417630" y="559460"/>
                    <a:pt x="1437702" y="873145"/>
                  </a:cubicBezTo>
                  <a:lnTo>
                    <a:pt x="1438422" y="914376"/>
                  </a:lnTo>
                  <a:lnTo>
                    <a:pt x="1615839" y="1016945"/>
                  </a:lnTo>
                  <a:lnTo>
                    <a:pt x="1431306" y="1123485"/>
                  </a:lnTo>
                  <a:lnTo>
                    <a:pt x="1429914" y="1141920"/>
                  </a:lnTo>
                  <a:cubicBezTo>
                    <a:pt x="1391713" y="1453915"/>
                    <a:pt x="1251758" y="1755272"/>
                    <a:pt x="1011607" y="1992245"/>
                  </a:cubicBezTo>
                  <a:lnTo>
                    <a:pt x="0" y="965941"/>
                  </a:ln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18" name="任意多边形 8">
              <a:extLst>
                <a:ext uri="{FF2B5EF4-FFF2-40B4-BE49-F238E27FC236}">
                  <a16:creationId xmlns:a16="http://schemas.microsoft.com/office/drawing/2014/main" id="{B674B719-C127-4112-BFD5-D8CC115670B5}"/>
                </a:ext>
              </a:extLst>
            </p:cNvPr>
            <p:cNvSpPr/>
            <p:nvPr/>
          </p:nvSpPr>
          <p:spPr>
            <a:xfrm>
              <a:off x="3112909" y="4136527"/>
              <a:ext cx="1843984" cy="1472894"/>
            </a:xfrm>
            <a:custGeom>
              <a:avLst/>
              <a:gdLst>
                <a:gd name="connsiteX0" fmla="*/ 1046594 w 2061994"/>
                <a:gd name="connsiteY0" fmla="*/ 0 h 1647031"/>
                <a:gd name="connsiteX1" fmla="*/ 2061994 w 2061994"/>
                <a:gd name="connsiteY1" fmla="*/ 1021985 h 1647031"/>
                <a:gd name="connsiteX2" fmla="*/ 1311438 w 2061994"/>
                <a:gd name="connsiteY2" fmla="*/ 1416110 h 1647031"/>
                <a:gd name="connsiteX3" fmla="*/ 1169669 w 2061994"/>
                <a:gd name="connsiteY3" fmla="*/ 1435361 h 1647031"/>
                <a:gd name="connsiteX4" fmla="*/ 1046594 w 2061994"/>
                <a:gd name="connsiteY4" fmla="*/ 1647031 h 1647031"/>
                <a:gd name="connsiteX5" fmla="*/ 922605 w 2061994"/>
                <a:gd name="connsiteY5" fmla="*/ 1433789 h 1647031"/>
                <a:gd name="connsiteX6" fmla="*/ 879745 w 2061994"/>
                <a:gd name="connsiteY6" fmla="*/ 1430967 h 1647031"/>
                <a:gd name="connsiteX7" fmla="*/ 0 w 2061994"/>
                <a:gd name="connsiteY7" fmla="*/ 990016 h 1647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1994" h="1647031">
                  <a:moveTo>
                    <a:pt x="1046594" y="0"/>
                  </a:moveTo>
                  <a:lnTo>
                    <a:pt x="2061994" y="1021985"/>
                  </a:lnTo>
                  <a:cubicBezTo>
                    <a:pt x="1855447" y="1227201"/>
                    <a:pt x="1593340" y="1363383"/>
                    <a:pt x="1311438" y="1416110"/>
                  </a:cubicBezTo>
                  <a:lnTo>
                    <a:pt x="1169669" y="1435361"/>
                  </a:lnTo>
                  <a:lnTo>
                    <a:pt x="1046594" y="1647031"/>
                  </a:lnTo>
                  <a:lnTo>
                    <a:pt x="922605" y="1433789"/>
                  </a:lnTo>
                  <a:lnTo>
                    <a:pt x="879745" y="1430967"/>
                  </a:lnTo>
                  <a:cubicBezTo>
                    <a:pt x="545366" y="1391991"/>
                    <a:pt x="233434" y="1236790"/>
                    <a:pt x="0" y="990016"/>
                  </a:cubicBez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19" name="任意多边形 9">
              <a:extLst>
                <a:ext uri="{FF2B5EF4-FFF2-40B4-BE49-F238E27FC236}">
                  <a16:creationId xmlns:a16="http://schemas.microsoft.com/office/drawing/2014/main" id="{B94BD9DE-06C6-4D6F-93E6-E06062E32E41}"/>
                </a:ext>
              </a:extLst>
            </p:cNvPr>
            <p:cNvSpPr/>
            <p:nvPr/>
          </p:nvSpPr>
          <p:spPr>
            <a:xfrm>
              <a:off x="2380127" y="2985265"/>
              <a:ext cx="1440742" cy="1821034"/>
            </a:xfrm>
            <a:custGeom>
              <a:avLst/>
              <a:gdLst>
                <a:gd name="connsiteX0" fmla="*/ 599756 w 1611077"/>
                <a:gd name="connsiteY0" fmla="*/ 0 h 2036333"/>
                <a:gd name="connsiteX1" fmla="*/ 1611077 w 1611077"/>
                <a:gd name="connsiteY1" fmla="*/ 1026587 h 2036333"/>
                <a:gd name="connsiteX2" fmla="*/ 582959 w 1611077"/>
                <a:gd name="connsiteY2" fmla="*/ 2036333 h 2036333"/>
                <a:gd name="connsiteX3" fmla="*/ 194508 w 1611077"/>
                <a:gd name="connsiteY3" fmla="*/ 1289862 h 2036333"/>
                <a:gd name="connsiteX4" fmla="*/ 179796 w 1611077"/>
                <a:gd name="connsiteY4" fmla="*/ 1181396 h 2036333"/>
                <a:gd name="connsiteX5" fmla="*/ 0 w 1611077"/>
                <a:gd name="connsiteY5" fmla="*/ 1077591 h 2036333"/>
                <a:gd name="connsiteX6" fmla="*/ 172531 w 1611077"/>
                <a:gd name="connsiteY6" fmla="*/ 977847 h 2036333"/>
                <a:gd name="connsiteX7" fmla="*/ 178185 w 1611077"/>
                <a:gd name="connsiteY7" fmla="*/ 876759 h 2036333"/>
                <a:gd name="connsiteX8" fmla="*/ 599756 w 1611077"/>
                <a:gd name="connsiteY8" fmla="*/ 0 h 2036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1077" h="2036333">
                  <a:moveTo>
                    <a:pt x="599756" y="0"/>
                  </a:moveTo>
                  <a:lnTo>
                    <a:pt x="1611077" y="1026587"/>
                  </a:lnTo>
                  <a:lnTo>
                    <a:pt x="582959" y="2036333"/>
                  </a:lnTo>
                  <a:cubicBezTo>
                    <a:pt x="374256" y="1823598"/>
                    <a:pt x="244873" y="1562528"/>
                    <a:pt x="194508" y="1289862"/>
                  </a:cubicBezTo>
                  <a:lnTo>
                    <a:pt x="179796" y="1181396"/>
                  </a:lnTo>
                  <a:lnTo>
                    <a:pt x="0" y="1077591"/>
                  </a:lnTo>
                  <a:lnTo>
                    <a:pt x="172531" y="977847"/>
                  </a:lnTo>
                  <a:lnTo>
                    <a:pt x="178185" y="876759"/>
                  </a:lnTo>
                  <a:cubicBezTo>
                    <a:pt x="211523" y="555837"/>
                    <a:pt x="352208" y="244137"/>
                    <a:pt x="599756" y="0"/>
                  </a:cubicBez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600">
                <a:solidFill>
                  <a:schemeClr val="bg1"/>
                </a:solidFill>
              </a:endParaRPr>
            </a:p>
          </p:txBody>
        </p:sp>
        <p:sp>
          <p:nvSpPr>
            <p:cNvPr id="20" name="椭圆 19">
              <a:extLst>
                <a:ext uri="{FF2B5EF4-FFF2-40B4-BE49-F238E27FC236}">
                  <a16:creationId xmlns:a16="http://schemas.microsoft.com/office/drawing/2014/main" id="{550CC189-1D68-4A51-8E95-5EED8FDBB44D}"/>
                </a:ext>
              </a:extLst>
            </p:cNvPr>
            <p:cNvSpPr>
              <a:spLocks noChangeAspect="1"/>
            </p:cNvSpPr>
            <p:nvPr/>
          </p:nvSpPr>
          <p:spPr>
            <a:xfrm>
              <a:off x="3129850" y="2984263"/>
              <a:ext cx="1841296" cy="183987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zh-CN" altLang="en-US" sz="2000" dirty="0">
                  <a:solidFill>
                    <a:srgbClr val="278CC1"/>
                  </a:solidFill>
                  <a:latin typeface="微软雅黑" panose="020B0503020204020204" pitchFamily="34" charset="-122"/>
                  <a:ea typeface="微软雅黑" panose="020B0503020204020204" pitchFamily="34" charset="-122"/>
                </a:rPr>
                <a:t>加入标题</a:t>
              </a:r>
            </a:p>
          </p:txBody>
        </p:sp>
        <p:sp>
          <p:nvSpPr>
            <p:cNvPr id="21" name="心形 20">
              <a:extLst>
                <a:ext uri="{FF2B5EF4-FFF2-40B4-BE49-F238E27FC236}">
                  <a16:creationId xmlns:a16="http://schemas.microsoft.com/office/drawing/2014/main" id="{56059572-F9DB-4111-8E36-5C438133F949}"/>
                </a:ext>
              </a:extLst>
            </p:cNvPr>
            <p:cNvSpPr>
              <a:spLocks noChangeAspect="1"/>
            </p:cNvSpPr>
            <p:nvPr/>
          </p:nvSpPr>
          <p:spPr>
            <a:xfrm>
              <a:off x="3832160" y="1643546"/>
              <a:ext cx="428738" cy="428736"/>
            </a:xfrm>
            <a:prstGeom prst="hear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22" name="Freeform 466">
              <a:extLst>
                <a:ext uri="{FF2B5EF4-FFF2-40B4-BE49-F238E27FC236}">
                  <a16:creationId xmlns:a16="http://schemas.microsoft.com/office/drawing/2014/main" id="{4B115441-42B0-43B3-AC27-A2995CBD0773}"/>
                </a:ext>
              </a:extLst>
            </p:cNvPr>
            <p:cNvSpPr>
              <a:spLocks/>
            </p:cNvSpPr>
            <p:nvPr/>
          </p:nvSpPr>
          <p:spPr bwMode="auto">
            <a:xfrm>
              <a:off x="6123209" y="3612695"/>
              <a:ext cx="245602" cy="681436"/>
            </a:xfrm>
            <a:custGeom>
              <a:avLst/>
              <a:gdLst>
                <a:gd name="T0" fmla="*/ 2147483646 w 6132"/>
                <a:gd name="T1" fmla="*/ 2147483646 h 16980"/>
                <a:gd name="T2" fmla="*/ 2147483646 w 6132"/>
                <a:gd name="T3" fmla="*/ 2147483646 h 16980"/>
                <a:gd name="T4" fmla="*/ 2147483646 w 6132"/>
                <a:gd name="T5" fmla="*/ 2147483646 h 16980"/>
                <a:gd name="T6" fmla="*/ 2147483646 w 6132"/>
                <a:gd name="T7" fmla="*/ 2147483646 h 16980"/>
                <a:gd name="T8" fmla="*/ 2147483646 w 6132"/>
                <a:gd name="T9" fmla="*/ 2147483646 h 16980"/>
                <a:gd name="T10" fmla="*/ 2147483646 w 6132"/>
                <a:gd name="T11" fmla="*/ 2147483646 h 16980"/>
                <a:gd name="T12" fmla="*/ 2147483646 w 6132"/>
                <a:gd name="T13" fmla="*/ 2147483646 h 16980"/>
                <a:gd name="T14" fmla="*/ 2147483646 w 6132"/>
                <a:gd name="T15" fmla="*/ 2147483646 h 16980"/>
                <a:gd name="T16" fmla="*/ 2147483646 w 6132"/>
                <a:gd name="T17" fmla="*/ 2147483646 h 16980"/>
                <a:gd name="T18" fmla="*/ 2147483646 w 6132"/>
                <a:gd name="T19" fmla="*/ 2147483646 h 16980"/>
                <a:gd name="T20" fmla="*/ 2147483646 w 6132"/>
                <a:gd name="T21" fmla="*/ 2147483646 h 16980"/>
                <a:gd name="T22" fmla="*/ 2147483646 w 6132"/>
                <a:gd name="T23" fmla="*/ 2147483646 h 16980"/>
                <a:gd name="T24" fmla="*/ 2147483646 w 6132"/>
                <a:gd name="T25" fmla="*/ 2147483646 h 16980"/>
                <a:gd name="T26" fmla="*/ 2147483646 w 6132"/>
                <a:gd name="T27" fmla="*/ 2147483646 h 16980"/>
                <a:gd name="T28" fmla="*/ 2147483646 w 6132"/>
                <a:gd name="T29" fmla="*/ 2147483646 h 16980"/>
                <a:gd name="T30" fmla="*/ 2147483646 w 6132"/>
                <a:gd name="T31" fmla="*/ 2147483646 h 16980"/>
                <a:gd name="T32" fmla="*/ 2147483646 w 6132"/>
                <a:gd name="T33" fmla="*/ 2147483646 h 16980"/>
                <a:gd name="T34" fmla="*/ 2147483646 w 6132"/>
                <a:gd name="T35" fmla="*/ 2147483646 h 16980"/>
                <a:gd name="T36" fmla="*/ 1214555101 w 6132"/>
                <a:gd name="T37" fmla="*/ 2147483646 h 16980"/>
                <a:gd name="T38" fmla="*/ 496602320 w 6132"/>
                <a:gd name="T39" fmla="*/ 2147483646 h 16980"/>
                <a:gd name="T40" fmla="*/ 93427632 w 6132"/>
                <a:gd name="T41" fmla="*/ 2147483646 h 16980"/>
                <a:gd name="T42" fmla="*/ 4928186 w 6132"/>
                <a:gd name="T43" fmla="*/ 2147483646 h 16980"/>
                <a:gd name="T44" fmla="*/ 280282941 w 6132"/>
                <a:gd name="T45" fmla="*/ 2147483646 h 16980"/>
                <a:gd name="T46" fmla="*/ 1022771606 w 6132"/>
                <a:gd name="T47" fmla="*/ 2147483646 h 16980"/>
                <a:gd name="T48" fmla="*/ 2147483646 w 6132"/>
                <a:gd name="T49" fmla="*/ 2147483646 h 16980"/>
                <a:gd name="T50" fmla="*/ 2147483646 w 6132"/>
                <a:gd name="T51" fmla="*/ 2147483646 h 16980"/>
                <a:gd name="T52" fmla="*/ 2147483646 w 6132"/>
                <a:gd name="T53" fmla="*/ 2147483646 h 16980"/>
                <a:gd name="T54" fmla="*/ 2147483646 w 6132"/>
                <a:gd name="T55" fmla="*/ 2147483646 h 16980"/>
                <a:gd name="T56" fmla="*/ 2147483646 w 6132"/>
                <a:gd name="T57" fmla="*/ 2147483646 h 16980"/>
                <a:gd name="T58" fmla="*/ 2147483646 w 6132"/>
                <a:gd name="T59" fmla="*/ 2147483646 h 16980"/>
                <a:gd name="T60" fmla="*/ 2147483646 w 6132"/>
                <a:gd name="T61" fmla="*/ 2147483646 h 16980"/>
                <a:gd name="T62" fmla="*/ 2147483646 w 6132"/>
                <a:gd name="T63" fmla="*/ 2147483646 h 16980"/>
                <a:gd name="T64" fmla="*/ 2147483646 w 6132"/>
                <a:gd name="T65" fmla="*/ 2147483646 h 16980"/>
                <a:gd name="T66" fmla="*/ 2147483646 w 6132"/>
                <a:gd name="T67" fmla="*/ 2147483646 h 16980"/>
                <a:gd name="T68" fmla="*/ 2147483646 w 6132"/>
                <a:gd name="T69" fmla="*/ 2147483646 h 16980"/>
                <a:gd name="T70" fmla="*/ 2147483646 w 6132"/>
                <a:gd name="T71" fmla="*/ 2147483646 h 16980"/>
                <a:gd name="T72" fmla="*/ 2147483646 w 6132"/>
                <a:gd name="T73" fmla="*/ 2147483646 h 16980"/>
                <a:gd name="T74" fmla="*/ 2147483646 w 6132"/>
                <a:gd name="T75" fmla="*/ 2147483646 h 16980"/>
                <a:gd name="T76" fmla="*/ 2147483646 w 6132"/>
                <a:gd name="T77" fmla="*/ 2147483646 h 16980"/>
                <a:gd name="T78" fmla="*/ 2147483646 w 6132"/>
                <a:gd name="T79" fmla="*/ 2147483646 h 16980"/>
                <a:gd name="T80" fmla="*/ 2147483646 w 6132"/>
                <a:gd name="T81" fmla="*/ 2147483646 h 16980"/>
                <a:gd name="T82" fmla="*/ 2147483646 w 6132"/>
                <a:gd name="T83" fmla="*/ 2147483646 h 16980"/>
                <a:gd name="T84" fmla="*/ 2147483646 w 6132"/>
                <a:gd name="T85" fmla="*/ 2147483646 h 16980"/>
                <a:gd name="T86" fmla="*/ 2147483646 w 6132"/>
                <a:gd name="T87" fmla="*/ 1082970721 h 16980"/>
                <a:gd name="T88" fmla="*/ 2147483646 w 6132"/>
                <a:gd name="T89" fmla="*/ 351057414 h 16980"/>
                <a:gd name="T90" fmla="*/ 2147483646 w 6132"/>
                <a:gd name="T91" fmla="*/ 19796122 h 16980"/>
                <a:gd name="T92" fmla="*/ 2147483646 w 6132"/>
                <a:gd name="T93" fmla="*/ 88976237 h 16980"/>
                <a:gd name="T94" fmla="*/ 2147483646 w 6132"/>
                <a:gd name="T95" fmla="*/ 548909187 h 16980"/>
                <a:gd name="T96" fmla="*/ 2147483646 w 6132"/>
                <a:gd name="T97" fmla="*/ 1419180528 h 16980"/>
                <a:gd name="T98" fmla="*/ 2147483646 w 6132"/>
                <a:gd name="T99" fmla="*/ 2147483646 h 16980"/>
                <a:gd name="T100" fmla="*/ 2147483646 w 6132"/>
                <a:gd name="T101" fmla="*/ 2147483646 h 16980"/>
                <a:gd name="T102" fmla="*/ 2147483646 w 6132"/>
                <a:gd name="T103" fmla="*/ 2147483646 h 16980"/>
                <a:gd name="T104" fmla="*/ 2147483646 w 6132"/>
                <a:gd name="T105" fmla="*/ 2147483646 h 16980"/>
                <a:gd name="T106" fmla="*/ 2147483646 w 6132"/>
                <a:gd name="T107" fmla="*/ 2147483646 h 16980"/>
                <a:gd name="T108" fmla="*/ 2147483646 w 6132"/>
                <a:gd name="T109" fmla="*/ 2147483646 h 16980"/>
                <a:gd name="T110" fmla="*/ 2147483646 w 6132"/>
                <a:gd name="T111" fmla="*/ 2147483646 h 16980"/>
                <a:gd name="T112" fmla="*/ 2147483646 w 6132"/>
                <a:gd name="T113" fmla="*/ 2147483646 h 16980"/>
                <a:gd name="T114" fmla="*/ 2147483646 w 6132"/>
                <a:gd name="T115" fmla="*/ 2147483646 h 16980"/>
                <a:gd name="T116" fmla="*/ 2147483646 w 6132"/>
                <a:gd name="T117" fmla="*/ 2147483646 h 16980"/>
                <a:gd name="T118" fmla="*/ 2147483646 w 6132"/>
                <a:gd name="T119" fmla="*/ 2147483646 h 16980"/>
                <a:gd name="T120" fmla="*/ 2147483646 w 6132"/>
                <a:gd name="T121" fmla="*/ 2147483646 h 1698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132" h="16980">
                  <a:moveTo>
                    <a:pt x="3480" y="3522"/>
                  </a:moveTo>
                  <a:lnTo>
                    <a:pt x="4254" y="3522"/>
                  </a:lnTo>
                  <a:lnTo>
                    <a:pt x="4298" y="3522"/>
                  </a:lnTo>
                  <a:lnTo>
                    <a:pt x="4342" y="3524"/>
                  </a:lnTo>
                  <a:lnTo>
                    <a:pt x="4386" y="3527"/>
                  </a:lnTo>
                  <a:lnTo>
                    <a:pt x="4429" y="3531"/>
                  </a:lnTo>
                  <a:lnTo>
                    <a:pt x="4473" y="3536"/>
                  </a:lnTo>
                  <a:lnTo>
                    <a:pt x="4515" y="3543"/>
                  </a:lnTo>
                  <a:lnTo>
                    <a:pt x="4558" y="3551"/>
                  </a:lnTo>
                  <a:lnTo>
                    <a:pt x="4601" y="3560"/>
                  </a:lnTo>
                  <a:lnTo>
                    <a:pt x="4643" y="3570"/>
                  </a:lnTo>
                  <a:lnTo>
                    <a:pt x="4685" y="3582"/>
                  </a:lnTo>
                  <a:lnTo>
                    <a:pt x="4727" y="3595"/>
                  </a:lnTo>
                  <a:lnTo>
                    <a:pt x="4769" y="3609"/>
                  </a:lnTo>
                  <a:lnTo>
                    <a:pt x="4809" y="3624"/>
                  </a:lnTo>
                  <a:lnTo>
                    <a:pt x="4851" y="3640"/>
                  </a:lnTo>
                  <a:lnTo>
                    <a:pt x="4892" y="3658"/>
                  </a:lnTo>
                  <a:lnTo>
                    <a:pt x="4932" y="3676"/>
                  </a:lnTo>
                  <a:lnTo>
                    <a:pt x="4973" y="3696"/>
                  </a:lnTo>
                  <a:lnTo>
                    <a:pt x="5013" y="3717"/>
                  </a:lnTo>
                  <a:lnTo>
                    <a:pt x="5052" y="3739"/>
                  </a:lnTo>
                  <a:lnTo>
                    <a:pt x="5093" y="3763"/>
                  </a:lnTo>
                  <a:lnTo>
                    <a:pt x="5132" y="3788"/>
                  </a:lnTo>
                  <a:lnTo>
                    <a:pt x="5171" y="3814"/>
                  </a:lnTo>
                  <a:lnTo>
                    <a:pt x="5210" y="3842"/>
                  </a:lnTo>
                  <a:lnTo>
                    <a:pt x="5249" y="3870"/>
                  </a:lnTo>
                  <a:lnTo>
                    <a:pt x="5287" y="3900"/>
                  </a:lnTo>
                  <a:lnTo>
                    <a:pt x="5325" y="3931"/>
                  </a:lnTo>
                  <a:lnTo>
                    <a:pt x="5364" y="3963"/>
                  </a:lnTo>
                  <a:lnTo>
                    <a:pt x="5401" y="3997"/>
                  </a:lnTo>
                  <a:lnTo>
                    <a:pt x="5438" y="4031"/>
                  </a:lnTo>
                  <a:lnTo>
                    <a:pt x="5475" y="4067"/>
                  </a:lnTo>
                  <a:lnTo>
                    <a:pt x="5512" y="4104"/>
                  </a:lnTo>
                  <a:lnTo>
                    <a:pt x="5549" y="4142"/>
                  </a:lnTo>
                  <a:lnTo>
                    <a:pt x="5584" y="4181"/>
                  </a:lnTo>
                  <a:lnTo>
                    <a:pt x="5619" y="4220"/>
                  </a:lnTo>
                  <a:lnTo>
                    <a:pt x="5652" y="4260"/>
                  </a:lnTo>
                  <a:lnTo>
                    <a:pt x="5685" y="4300"/>
                  </a:lnTo>
                  <a:lnTo>
                    <a:pt x="5716" y="4339"/>
                  </a:lnTo>
                  <a:lnTo>
                    <a:pt x="5747" y="4379"/>
                  </a:lnTo>
                  <a:lnTo>
                    <a:pt x="5775" y="4420"/>
                  </a:lnTo>
                  <a:lnTo>
                    <a:pt x="5803" y="4460"/>
                  </a:lnTo>
                  <a:lnTo>
                    <a:pt x="5830" y="4502"/>
                  </a:lnTo>
                  <a:lnTo>
                    <a:pt x="5855" y="4543"/>
                  </a:lnTo>
                  <a:lnTo>
                    <a:pt x="5880" y="4585"/>
                  </a:lnTo>
                  <a:lnTo>
                    <a:pt x="5904" y="4626"/>
                  </a:lnTo>
                  <a:lnTo>
                    <a:pt x="5925" y="4667"/>
                  </a:lnTo>
                  <a:lnTo>
                    <a:pt x="5946" y="4710"/>
                  </a:lnTo>
                  <a:lnTo>
                    <a:pt x="5967" y="4752"/>
                  </a:lnTo>
                  <a:lnTo>
                    <a:pt x="5986" y="4795"/>
                  </a:lnTo>
                  <a:lnTo>
                    <a:pt x="6004" y="4838"/>
                  </a:lnTo>
                  <a:lnTo>
                    <a:pt x="6020" y="4880"/>
                  </a:lnTo>
                  <a:lnTo>
                    <a:pt x="6036" y="4924"/>
                  </a:lnTo>
                  <a:lnTo>
                    <a:pt x="6049" y="4967"/>
                  </a:lnTo>
                  <a:lnTo>
                    <a:pt x="6063" y="5011"/>
                  </a:lnTo>
                  <a:lnTo>
                    <a:pt x="6075" y="5055"/>
                  </a:lnTo>
                  <a:lnTo>
                    <a:pt x="6085" y="5100"/>
                  </a:lnTo>
                  <a:lnTo>
                    <a:pt x="6095" y="5144"/>
                  </a:lnTo>
                  <a:lnTo>
                    <a:pt x="6104" y="5189"/>
                  </a:lnTo>
                  <a:lnTo>
                    <a:pt x="6111" y="5234"/>
                  </a:lnTo>
                  <a:lnTo>
                    <a:pt x="6117" y="5280"/>
                  </a:lnTo>
                  <a:lnTo>
                    <a:pt x="6123" y="5324"/>
                  </a:lnTo>
                  <a:lnTo>
                    <a:pt x="6127" y="5370"/>
                  </a:lnTo>
                  <a:lnTo>
                    <a:pt x="6130" y="5417"/>
                  </a:lnTo>
                  <a:lnTo>
                    <a:pt x="6131" y="5463"/>
                  </a:lnTo>
                  <a:lnTo>
                    <a:pt x="6132" y="5509"/>
                  </a:lnTo>
                  <a:lnTo>
                    <a:pt x="6132" y="9605"/>
                  </a:lnTo>
                  <a:lnTo>
                    <a:pt x="6132" y="9643"/>
                  </a:lnTo>
                  <a:lnTo>
                    <a:pt x="6130" y="9682"/>
                  </a:lnTo>
                  <a:lnTo>
                    <a:pt x="6129" y="9719"/>
                  </a:lnTo>
                  <a:lnTo>
                    <a:pt x="6126" y="9756"/>
                  </a:lnTo>
                  <a:lnTo>
                    <a:pt x="6122" y="9793"/>
                  </a:lnTo>
                  <a:lnTo>
                    <a:pt x="6117" y="9829"/>
                  </a:lnTo>
                  <a:lnTo>
                    <a:pt x="6112" y="9866"/>
                  </a:lnTo>
                  <a:lnTo>
                    <a:pt x="6107" y="9901"/>
                  </a:lnTo>
                  <a:lnTo>
                    <a:pt x="6099" y="9937"/>
                  </a:lnTo>
                  <a:lnTo>
                    <a:pt x="6092" y="9972"/>
                  </a:lnTo>
                  <a:lnTo>
                    <a:pt x="6083" y="10007"/>
                  </a:lnTo>
                  <a:lnTo>
                    <a:pt x="6074" y="10041"/>
                  </a:lnTo>
                  <a:lnTo>
                    <a:pt x="6063" y="10075"/>
                  </a:lnTo>
                  <a:lnTo>
                    <a:pt x="6053" y="10109"/>
                  </a:lnTo>
                  <a:lnTo>
                    <a:pt x="6041" y="10142"/>
                  </a:lnTo>
                  <a:lnTo>
                    <a:pt x="6028" y="10175"/>
                  </a:lnTo>
                  <a:lnTo>
                    <a:pt x="6014" y="10208"/>
                  </a:lnTo>
                  <a:lnTo>
                    <a:pt x="6001" y="10241"/>
                  </a:lnTo>
                  <a:lnTo>
                    <a:pt x="5986" y="10273"/>
                  </a:lnTo>
                  <a:lnTo>
                    <a:pt x="5970" y="10305"/>
                  </a:lnTo>
                  <a:lnTo>
                    <a:pt x="5953" y="10335"/>
                  </a:lnTo>
                  <a:lnTo>
                    <a:pt x="5935" y="10366"/>
                  </a:lnTo>
                  <a:lnTo>
                    <a:pt x="5917" y="10397"/>
                  </a:lnTo>
                  <a:lnTo>
                    <a:pt x="5898" y="10428"/>
                  </a:lnTo>
                  <a:lnTo>
                    <a:pt x="5877" y="10458"/>
                  </a:lnTo>
                  <a:lnTo>
                    <a:pt x="5857" y="10487"/>
                  </a:lnTo>
                  <a:lnTo>
                    <a:pt x="5835" y="10517"/>
                  </a:lnTo>
                  <a:lnTo>
                    <a:pt x="5813" y="10546"/>
                  </a:lnTo>
                  <a:lnTo>
                    <a:pt x="5789" y="10575"/>
                  </a:lnTo>
                  <a:lnTo>
                    <a:pt x="5766" y="10603"/>
                  </a:lnTo>
                  <a:lnTo>
                    <a:pt x="5740" y="10632"/>
                  </a:lnTo>
                  <a:lnTo>
                    <a:pt x="5715" y="10660"/>
                  </a:lnTo>
                  <a:lnTo>
                    <a:pt x="5688" y="10687"/>
                  </a:lnTo>
                  <a:lnTo>
                    <a:pt x="5661" y="10714"/>
                  </a:lnTo>
                  <a:lnTo>
                    <a:pt x="5633" y="10739"/>
                  </a:lnTo>
                  <a:lnTo>
                    <a:pt x="5606" y="10765"/>
                  </a:lnTo>
                  <a:lnTo>
                    <a:pt x="5576" y="10790"/>
                  </a:lnTo>
                  <a:lnTo>
                    <a:pt x="5546" y="10814"/>
                  </a:lnTo>
                  <a:lnTo>
                    <a:pt x="5516" y="10838"/>
                  </a:lnTo>
                  <a:lnTo>
                    <a:pt x="5486" y="10860"/>
                  </a:lnTo>
                  <a:lnTo>
                    <a:pt x="5455" y="10883"/>
                  </a:lnTo>
                  <a:lnTo>
                    <a:pt x="5422" y="10905"/>
                  </a:lnTo>
                  <a:lnTo>
                    <a:pt x="5390" y="10925"/>
                  </a:lnTo>
                  <a:lnTo>
                    <a:pt x="5357" y="10947"/>
                  </a:lnTo>
                  <a:lnTo>
                    <a:pt x="5323" y="10966"/>
                  </a:lnTo>
                  <a:lnTo>
                    <a:pt x="5288" y="10985"/>
                  </a:lnTo>
                  <a:lnTo>
                    <a:pt x="5253" y="11004"/>
                  </a:lnTo>
                  <a:lnTo>
                    <a:pt x="5218" y="11022"/>
                  </a:lnTo>
                  <a:lnTo>
                    <a:pt x="5182" y="11039"/>
                  </a:lnTo>
                  <a:lnTo>
                    <a:pt x="5145" y="11056"/>
                  </a:lnTo>
                  <a:lnTo>
                    <a:pt x="5108" y="11072"/>
                  </a:lnTo>
                  <a:lnTo>
                    <a:pt x="5069" y="11087"/>
                  </a:lnTo>
                  <a:lnTo>
                    <a:pt x="5031" y="11102"/>
                  </a:lnTo>
                  <a:lnTo>
                    <a:pt x="4992" y="11117"/>
                  </a:lnTo>
                  <a:lnTo>
                    <a:pt x="4952" y="11130"/>
                  </a:lnTo>
                  <a:lnTo>
                    <a:pt x="4911" y="11143"/>
                  </a:lnTo>
                  <a:lnTo>
                    <a:pt x="4871" y="11155"/>
                  </a:lnTo>
                  <a:lnTo>
                    <a:pt x="4828" y="11167"/>
                  </a:lnTo>
                  <a:lnTo>
                    <a:pt x="4787" y="11178"/>
                  </a:lnTo>
                  <a:lnTo>
                    <a:pt x="4743" y="11189"/>
                  </a:lnTo>
                  <a:lnTo>
                    <a:pt x="4701" y="11199"/>
                  </a:lnTo>
                  <a:lnTo>
                    <a:pt x="4656" y="11208"/>
                  </a:lnTo>
                  <a:lnTo>
                    <a:pt x="4612" y="11217"/>
                  </a:lnTo>
                  <a:lnTo>
                    <a:pt x="4567" y="11225"/>
                  </a:lnTo>
                  <a:lnTo>
                    <a:pt x="4567" y="16980"/>
                  </a:lnTo>
                  <a:lnTo>
                    <a:pt x="1510" y="16980"/>
                  </a:lnTo>
                  <a:lnTo>
                    <a:pt x="1510" y="11225"/>
                  </a:lnTo>
                  <a:lnTo>
                    <a:pt x="1424" y="11201"/>
                  </a:lnTo>
                  <a:lnTo>
                    <a:pt x="1340" y="11175"/>
                  </a:lnTo>
                  <a:lnTo>
                    <a:pt x="1298" y="11161"/>
                  </a:lnTo>
                  <a:lnTo>
                    <a:pt x="1258" y="11148"/>
                  </a:lnTo>
                  <a:lnTo>
                    <a:pt x="1218" y="11134"/>
                  </a:lnTo>
                  <a:lnTo>
                    <a:pt x="1178" y="11120"/>
                  </a:lnTo>
                  <a:lnTo>
                    <a:pt x="1139" y="11105"/>
                  </a:lnTo>
                  <a:lnTo>
                    <a:pt x="1101" y="11089"/>
                  </a:lnTo>
                  <a:lnTo>
                    <a:pt x="1064" y="11074"/>
                  </a:lnTo>
                  <a:lnTo>
                    <a:pt x="1026" y="11058"/>
                  </a:lnTo>
                  <a:lnTo>
                    <a:pt x="990" y="11042"/>
                  </a:lnTo>
                  <a:lnTo>
                    <a:pt x="954" y="11025"/>
                  </a:lnTo>
                  <a:lnTo>
                    <a:pt x="918" y="11009"/>
                  </a:lnTo>
                  <a:lnTo>
                    <a:pt x="884" y="10991"/>
                  </a:lnTo>
                  <a:lnTo>
                    <a:pt x="849" y="10974"/>
                  </a:lnTo>
                  <a:lnTo>
                    <a:pt x="816" y="10956"/>
                  </a:lnTo>
                  <a:lnTo>
                    <a:pt x="782" y="10938"/>
                  </a:lnTo>
                  <a:lnTo>
                    <a:pt x="750" y="10920"/>
                  </a:lnTo>
                  <a:lnTo>
                    <a:pt x="719" y="10901"/>
                  </a:lnTo>
                  <a:lnTo>
                    <a:pt x="687" y="10882"/>
                  </a:lnTo>
                  <a:lnTo>
                    <a:pt x="656" y="10862"/>
                  </a:lnTo>
                  <a:lnTo>
                    <a:pt x="626" y="10841"/>
                  </a:lnTo>
                  <a:lnTo>
                    <a:pt x="596" y="10821"/>
                  </a:lnTo>
                  <a:lnTo>
                    <a:pt x="567" y="10801"/>
                  </a:lnTo>
                  <a:lnTo>
                    <a:pt x="539" y="10780"/>
                  </a:lnTo>
                  <a:lnTo>
                    <a:pt x="510" y="10758"/>
                  </a:lnTo>
                  <a:lnTo>
                    <a:pt x="484" y="10736"/>
                  </a:lnTo>
                  <a:lnTo>
                    <a:pt x="456" y="10714"/>
                  </a:lnTo>
                  <a:lnTo>
                    <a:pt x="431" y="10691"/>
                  </a:lnTo>
                  <a:lnTo>
                    <a:pt x="405" y="10668"/>
                  </a:lnTo>
                  <a:lnTo>
                    <a:pt x="380" y="10646"/>
                  </a:lnTo>
                  <a:lnTo>
                    <a:pt x="355" y="10622"/>
                  </a:lnTo>
                  <a:lnTo>
                    <a:pt x="332" y="10599"/>
                  </a:lnTo>
                  <a:lnTo>
                    <a:pt x="310" y="10576"/>
                  </a:lnTo>
                  <a:lnTo>
                    <a:pt x="289" y="10551"/>
                  </a:lnTo>
                  <a:lnTo>
                    <a:pt x="267" y="10528"/>
                  </a:lnTo>
                  <a:lnTo>
                    <a:pt x="247" y="10503"/>
                  </a:lnTo>
                  <a:lnTo>
                    <a:pt x="228" y="10480"/>
                  </a:lnTo>
                  <a:lnTo>
                    <a:pt x="209" y="10455"/>
                  </a:lnTo>
                  <a:lnTo>
                    <a:pt x="191" y="10431"/>
                  </a:lnTo>
                  <a:lnTo>
                    <a:pt x="174" y="10407"/>
                  </a:lnTo>
                  <a:lnTo>
                    <a:pt x="158" y="10382"/>
                  </a:lnTo>
                  <a:lnTo>
                    <a:pt x="142" y="10357"/>
                  </a:lnTo>
                  <a:lnTo>
                    <a:pt x="128" y="10332"/>
                  </a:lnTo>
                  <a:lnTo>
                    <a:pt x="114" y="10307"/>
                  </a:lnTo>
                  <a:lnTo>
                    <a:pt x="101" y="10281"/>
                  </a:lnTo>
                  <a:lnTo>
                    <a:pt x="89" y="10256"/>
                  </a:lnTo>
                  <a:lnTo>
                    <a:pt x="77" y="10230"/>
                  </a:lnTo>
                  <a:lnTo>
                    <a:pt x="67" y="10205"/>
                  </a:lnTo>
                  <a:lnTo>
                    <a:pt x="57" y="10179"/>
                  </a:lnTo>
                  <a:lnTo>
                    <a:pt x="48" y="10153"/>
                  </a:lnTo>
                  <a:lnTo>
                    <a:pt x="39" y="10127"/>
                  </a:lnTo>
                  <a:lnTo>
                    <a:pt x="32" y="10100"/>
                  </a:lnTo>
                  <a:lnTo>
                    <a:pt x="25" y="10074"/>
                  </a:lnTo>
                  <a:lnTo>
                    <a:pt x="19" y="10047"/>
                  </a:lnTo>
                  <a:lnTo>
                    <a:pt x="14" y="10021"/>
                  </a:lnTo>
                  <a:lnTo>
                    <a:pt x="9" y="9994"/>
                  </a:lnTo>
                  <a:lnTo>
                    <a:pt x="6" y="9967"/>
                  </a:lnTo>
                  <a:lnTo>
                    <a:pt x="3" y="9940"/>
                  </a:lnTo>
                  <a:lnTo>
                    <a:pt x="1" y="9912"/>
                  </a:lnTo>
                  <a:lnTo>
                    <a:pt x="0" y="9885"/>
                  </a:lnTo>
                  <a:lnTo>
                    <a:pt x="0" y="9857"/>
                  </a:lnTo>
                  <a:lnTo>
                    <a:pt x="0" y="5509"/>
                  </a:lnTo>
                  <a:lnTo>
                    <a:pt x="1" y="5453"/>
                  </a:lnTo>
                  <a:lnTo>
                    <a:pt x="2" y="5398"/>
                  </a:lnTo>
                  <a:lnTo>
                    <a:pt x="5" y="5342"/>
                  </a:lnTo>
                  <a:lnTo>
                    <a:pt x="9" y="5288"/>
                  </a:lnTo>
                  <a:lnTo>
                    <a:pt x="15" y="5235"/>
                  </a:lnTo>
                  <a:lnTo>
                    <a:pt x="21" y="5182"/>
                  </a:lnTo>
                  <a:lnTo>
                    <a:pt x="28" y="5130"/>
                  </a:lnTo>
                  <a:lnTo>
                    <a:pt x="37" y="5079"/>
                  </a:lnTo>
                  <a:lnTo>
                    <a:pt x="47" y="5028"/>
                  </a:lnTo>
                  <a:lnTo>
                    <a:pt x="57" y="4978"/>
                  </a:lnTo>
                  <a:lnTo>
                    <a:pt x="70" y="4929"/>
                  </a:lnTo>
                  <a:lnTo>
                    <a:pt x="83" y="4880"/>
                  </a:lnTo>
                  <a:lnTo>
                    <a:pt x="97" y="4832"/>
                  </a:lnTo>
                  <a:lnTo>
                    <a:pt x="112" y="4785"/>
                  </a:lnTo>
                  <a:lnTo>
                    <a:pt x="129" y="4739"/>
                  </a:lnTo>
                  <a:lnTo>
                    <a:pt x="147" y="4693"/>
                  </a:lnTo>
                  <a:lnTo>
                    <a:pt x="166" y="4648"/>
                  </a:lnTo>
                  <a:lnTo>
                    <a:pt x="187" y="4604"/>
                  </a:lnTo>
                  <a:lnTo>
                    <a:pt x="208" y="4560"/>
                  </a:lnTo>
                  <a:lnTo>
                    <a:pt x="230" y="4518"/>
                  </a:lnTo>
                  <a:lnTo>
                    <a:pt x="255" y="4476"/>
                  </a:lnTo>
                  <a:lnTo>
                    <a:pt x="279" y="4435"/>
                  </a:lnTo>
                  <a:lnTo>
                    <a:pt x="306" y="4393"/>
                  </a:lnTo>
                  <a:lnTo>
                    <a:pt x="332" y="4354"/>
                  </a:lnTo>
                  <a:lnTo>
                    <a:pt x="361" y="4315"/>
                  </a:lnTo>
                  <a:lnTo>
                    <a:pt x="391" y="4275"/>
                  </a:lnTo>
                  <a:lnTo>
                    <a:pt x="421" y="4238"/>
                  </a:lnTo>
                  <a:lnTo>
                    <a:pt x="453" y="4201"/>
                  </a:lnTo>
                  <a:lnTo>
                    <a:pt x="486" y="4165"/>
                  </a:lnTo>
                  <a:lnTo>
                    <a:pt x="520" y="4129"/>
                  </a:lnTo>
                  <a:lnTo>
                    <a:pt x="556" y="4093"/>
                  </a:lnTo>
                  <a:lnTo>
                    <a:pt x="592" y="4059"/>
                  </a:lnTo>
                  <a:lnTo>
                    <a:pt x="629" y="4025"/>
                  </a:lnTo>
                  <a:lnTo>
                    <a:pt x="668" y="3994"/>
                  </a:lnTo>
                  <a:lnTo>
                    <a:pt x="707" y="3963"/>
                  </a:lnTo>
                  <a:lnTo>
                    <a:pt x="747" y="3933"/>
                  </a:lnTo>
                  <a:lnTo>
                    <a:pt x="789" y="3904"/>
                  </a:lnTo>
                  <a:lnTo>
                    <a:pt x="830" y="3876"/>
                  </a:lnTo>
                  <a:lnTo>
                    <a:pt x="873" y="3849"/>
                  </a:lnTo>
                  <a:lnTo>
                    <a:pt x="916" y="3823"/>
                  </a:lnTo>
                  <a:lnTo>
                    <a:pt x="961" y="3799"/>
                  </a:lnTo>
                  <a:lnTo>
                    <a:pt x="1005" y="3775"/>
                  </a:lnTo>
                  <a:lnTo>
                    <a:pt x="1052" y="3752"/>
                  </a:lnTo>
                  <a:lnTo>
                    <a:pt x="1099" y="3731"/>
                  </a:lnTo>
                  <a:lnTo>
                    <a:pt x="1146" y="3711"/>
                  </a:lnTo>
                  <a:lnTo>
                    <a:pt x="1194" y="3691"/>
                  </a:lnTo>
                  <a:lnTo>
                    <a:pt x="1244" y="3672"/>
                  </a:lnTo>
                  <a:lnTo>
                    <a:pt x="1294" y="3655"/>
                  </a:lnTo>
                  <a:lnTo>
                    <a:pt x="1345" y="3640"/>
                  </a:lnTo>
                  <a:lnTo>
                    <a:pt x="1397" y="3624"/>
                  </a:lnTo>
                  <a:lnTo>
                    <a:pt x="1450" y="3610"/>
                  </a:lnTo>
                  <a:lnTo>
                    <a:pt x="1503" y="3597"/>
                  </a:lnTo>
                  <a:lnTo>
                    <a:pt x="1558" y="3584"/>
                  </a:lnTo>
                  <a:lnTo>
                    <a:pt x="1614" y="3574"/>
                  </a:lnTo>
                  <a:lnTo>
                    <a:pt x="1670" y="3564"/>
                  </a:lnTo>
                  <a:lnTo>
                    <a:pt x="1726" y="3554"/>
                  </a:lnTo>
                  <a:lnTo>
                    <a:pt x="1785" y="3547"/>
                  </a:lnTo>
                  <a:lnTo>
                    <a:pt x="1843" y="3540"/>
                  </a:lnTo>
                  <a:lnTo>
                    <a:pt x="1902" y="3534"/>
                  </a:lnTo>
                  <a:lnTo>
                    <a:pt x="1963" y="3530"/>
                  </a:lnTo>
                  <a:lnTo>
                    <a:pt x="2024" y="3526"/>
                  </a:lnTo>
                  <a:lnTo>
                    <a:pt x="2086" y="3524"/>
                  </a:lnTo>
                  <a:lnTo>
                    <a:pt x="2149" y="3522"/>
                  </a:lnTo>
                  <a:lnTo>
                    <a:pt x="2212" y="3522"/>
                  </a:lnTo>
                  <a:lnTo>
                    <a:pt x="2218" y="3517"/>
                  </a:lnTo>
                  <a:lnTo>
                    <a:pt x="2224" y="3514"/>
                  </a:lnTo>
                  <a:lnTo>
                    <a:pt x="2230" y="3513"/>
                  </a:lnTo>
                  <a:lnTo>
                    <a:pt x="2237" y="3512"/>
                  </a:lnTo>
                  <a:lnTo>
                    <a:pt x="2243" y="3512"/>
                  </a:lnTo>
                  <a:lnTo>
                    <a:pt x="2251" y="3512"/>
                  </a:lnTo>
                  <a:lnTo>
                    <a:pt x="2261" y="3512"/>
                  </a:lnTo>
                  <a:lnTo>
                    <a:pt x="2274" y="3512"/>
                  </a:lnTo>
                  <a:lnTo>
                    <a:pt x="2312" y="3514"/>
                  </a:lnTo>
                  <a:lnTo>
                    <a:pt x="2353" y="3516"/>
                  </a:lnTo>
                  <a:lnTo>
                    <a:pt x="2393" y="3517"/>
                  </a:lnTo>
                  <a:lnTo>
                    <a:pt x="2435" y="3519"/>
                  </a:lnTo>
                  <a:lnTo>
                    <a:pt x="2479" y="3520"/>
                  </a:lnTo>
                  <a:lnTo>
                    <a:pt x="2522" y="3520"/>
                  </a:lnTo>
                  <a:lnTo>
                    <a:pt x="2568" y="3522"/>
                  </a:lnTo>
                  <a:lnTo>
                    <a:pt x="2615" y="3522"/>
                  </a:lnTo>
                  <a:lnTo>
                    <a:pt x="2616" y="3516"/>
                  </a:lnTo>
                  <a:lnTo>
                    <a:pt x="2617" y="3511"/>
                  </a:lnTo>
                  <a:lnTo>
                    <a:pt x="2620" y="3505"/>
                  </a:lnTo>
                  <a:lnTo>
                    <a:pt x="2623" y="3498"/>
                  </a:lnTo>
                  <a:lnTo>
                    <a:pt x="2634" y="3483"/>
                  </a:lnTo>
                  <a:lnTo>
                    <a:pt x="2649" y="3466"/>
                  </a:lnTo>
                  <a:lnTo>
                    <a:pt x="2663" y="3450"/>
                  </a:lnTo>
                  <a:lnTo>
                    <a:pt x="2674" y="3439"/>
                  </a:lnTo>
                  <a:lnTo>
                    <a:pt x="2678" y="3434"/>
                  </a:lnTo>
                  <a:lnTo>
                    <a:pt x="2683" y="3431"/>
                  </a:lnTo>
                  <a:lnTo>
                    <a:pt x="2686" y="3430"/>
                  </a:lnTo>
                  <a:lnTo>
                    <a:pt x="2688" y="3429"/>
                  </a:lnTo>
                  <a:lnTo>
                    <a:pt x="2651" y="3417"/>
                  </a:lnTo>
                  <a:lnTo>
                    <a:pt x="2614" y="3406"/>
                  </a:lnTo>
                  <a:lnTo>
                    <a:pt x="2578" y="3393"/>
                  </a:lnTo>
                  <a:lnTo>
                    <a:pt x="2542" y="3380"/>
                  </a:lnTo>
                  <a:lnTo>
                    <a:pt x="2506" y="3366"/>
                  </a:lnTo>
                  <a:lnTo>
                    <a:pt x="2471" y="3351"/>
                  </a:lnTo>
                  <a:lnTo>
                    <a:pt x="2436" y="3337"/>
                  </a:lnTo>
                  <a:lnTo>
                    <a:pt x="2402" y="3322"/>
                  </a:lnTo>
                  <a:lnTo>
                    <a:pt x="2368" y="3306"/>
                  </a:lnTo>
                  <a:lnTo>
                    <a:pt x="2336" y="3289"/>
                  </a:lnTo>
                  <a:lnTo>
                    <a:pt x="2303" y="3272"/>
                  </a:lnTo>
                  <a:lnTo>
                    <a:pt x="2271" y="3255"/>
                  </a:lnTo>
                  <a:lnTo>
                    <a:pt x="2239" y="3237"/>
                  </a:lnTo>
                  <a:lnTo>
                    <a:pt x="2208" y="3218"/>
                  </a:lnTo>
                  <a:lnTo>
                    <a:pt x="2177" y="3198"/>
                  </a:lnTo>
                  <a:lnTo>
                    <a:pt x="2147" y="3178"/>
                  </a:lnTo>
                  <a:lnTo>
                    <a:pt x="2117" y="3158"/>
                  </a:lnTo>
                  <a:lnTo>
                    <a:pt x="2087" y="3137"/>
                  </a:lnTo>
                  <a:lnTo>
                    <a:pt x="2058" y="3115"/>
                  </a:lnTo>
                  <a:lnTo>
                    <a:pt x="2030" y="3093"/>
                  </a:lnTo>
                  <a:lnTo>
                    <a:pt x="2002" y="3071"/>
                  </a:lnTo>
                  <a:lnTo>
                    <a:pt x="1975" y="3047"/>
                  </a:lnTo>
                  <a:lnTo>
                    <a:pt x="1948" y="3024"/>
                  </a:lnTo>
                  <a:lnTo>
                    <a:pt x="1921" y="3000"/>
                  </a:lnTo>
                  <a:lnTo>
                    <a:pt x="1895" y="2975"/>
                  </a:lnTo>
                  <a:lnTo>
                    <a:pt x="1869" y="2950"/>
                  </a:lnTo>
                  <a:lnTo>
                    <a:pt x="1844" y="2924"/>
                  </a:lnTo>
                  <a:lnTo>
                    <a:pt x="1820" y="2898"/>
                  </a:lnTo>
                  <a:lnTo>
                    <a:pt x="1795" y="2871"/>
                  </a:lnTo>
                  <a:lnTo>
                    <a:pt x="1771" y="2843"/>
                  </a:lnTo>
                  <a:lnTo>
                    <a:pt x="1747" y="2816"/>
                  </a:lnTo>
                  <a:lnTo>
                    <a:pt x="1725" y="2787"/>
                  </a:lnTo>
                  <a:lnTo>
                    <a:pt x="1703" y="2757"/>
                  </a:lnTo>
                  <a:lnTo>
                    <a:pt x="1682" y="2729"/>
                  </a:lnTo>
                  <a:lnTo>
                    <a:pt x="1660" y="2699"/>
                  </a:lnTo>
                  <a:lnTo>
                    <a:pt x="1640" y="2669"/>
                  </a:lnTo>
                  <a:lnTo>
                    <a:pt x="1621" y="2638"/>
                  </a:lnTo>
                  <a:lnTo>
                    <a:pt x="1603" y="2608"/>
                  </a:lnTo>
                  <a:lnTo>
                    <a:pt x="1585" y="2578"/>
                  </a:lnTo>
                  <a:lnTo>
                    <a:pt x="1568" y="2547"/>
                  </a:lnTo>
                  <a:lnTo>
                    <a:pt x="1551" y="2516"/>
                  </a:lnTo>
                  <a:lnTo>
                    <a:pt x="1535" y="2484"/>
                  </a:lnTo>
                  <a:lnTo>
                    <a:pt x="1520" y="2452"/>
                  </a:lnTo>
                  <a:lnTo>
                    <a:pt x="1506" y="2420"/>
                  </a:lnTo>
                  <a:lnTo>
                    <a:pt x="1493" y="2388"/>
                  </a:lnTo>
                  <a:lnTo>
                    <a:pt x="1479" y="2356"/>
                  </a:lnTo>
                  <a:lnTo>
                    <a:pt x="1467" y="2324"/>
                  </a:lnTo>
                  <a:lnTo>
                    <a:pt x="1455" y="2291"/>
                  </a:lnTo>
                  <a:lnTo>
                    <a:pt x="1445" y="2258"/>
                  </a:lnTo>
                  <a:lnTo>
                    <a:pt x="1434" y="2225"/>
                  </a:lnTo>
                  <a:lnTo>
                    <a:pt x="1425" y="2191"/>
                  </a:lnTo>
                  <a:lnTo>
                    <a:pt x="1416" y="2157"/>
                  </a:lnTo>
                  <a:lnTo>
                    <a:pt x="1408" y="2123"/>
                  </a:lnTo>
                  <a:lnTo>
                    <a:pt x="1400" y="2089"/>
                  </a:lnTo>
                  <a:lnTo>
                    <a:pt x="1394" y="2054"/>
                  </a:lnTo>
                  <a:lnTo>
                    <a:pt x="1389" y="2018"/>
                  </a:lnTo>
                  <a:lnTo>
                    <a:pt x="1383" y="1983"/>
                  </a:lnTo>
                  <a:lnTo>
                    <a:pt x="1378" y="1948"/>
                  </a:lnTo>
                  <a:lnTo>
                    <a:pt x="1375" y="1912"/>
                  </a:lnTo>
                  <a:lnTo>
                    <a:pt x="1372" y="1876"/>
                  </a:lnTo>
                  <a:lnTo>
                    <a:pt x="1368" y="1840"/>
                  </a:lnTo>
                  <a:lnTo>
                    <a:pt x="1367" y="1804"/>
                  </a:lnTo>
                  <a:lnTo>
                    <a:pt x="1366" y="1767"/>
                  </a:lnTo>
                  <a:lnTo>
                    <a:pt x="1365" y="1729"/>
                  </a:lnTo>
                  <a:lnTo>
                    <a:pt x="1366" y="1686"/>
                  </a:lnTo>
                  <a:lnTo>
                    <a:pt x="1367" y="1641"/>
                  </a:lnTo>
                  <a:lnTo>
                    <a:pt x="1370" y="1598"/>
                  </a:lnTo>
                  <a:lnTo>
                    <a:pt x="1374" y="1555"/>
                  </a:lnTo>
                  <a:lnTo>
                    <a:pt x="1378" y="1511"/>
                  </a:lnTo>
                  <a:lnTo>
                    <a:pt x="1383" y="1469"/>
                  </a:lnTo>
                  <a:lnTo>
                    <a:pt x="1390" y="1427"/>
                  </a:lnTo>
                  <a:lnTo>
                    <a:pt x="1397" y="1386"/>
                  </a:lnTo>
                  <a:lnTo>
                    <a:pt x="1405" y="1345"/>
                  </a:lnTo>
                  <a:lnTo>
                    <a:pt x="1415" y="1304"/>
                  </a:lnTo>
                  <a:lnTo>
                    <a:pt x="1426" y="1264"/>
                  </a:lnTo>
                  <a:lnTo>
                    <a:pt x="1437" y="1223"/>
                  </a:lnTo>
                  <a:lnTo>
                    <a:pt x="1449" y="1184"/>
                  </a:lnTo>
                  <a:lnTo>
                    <a:pt x="1463" y="1145"/>
                  </a:lnTo>
                  <a:lnTo>
                    <a:pt x="1477" y="1106"/>
                  </a:lnTo>
                  <a:lnTo>
                    <a:pt x="1493" y="1068"/>
                  </a:lnTo>
                  <a:lnTo>
                    <a:pt x="1508" y="1030"/>
                  </a:lnTo>
                  <a:lnTo>
                    <a:pt x="1527" y="993"/>
                  </a:lnTo>
                  <a:lnTo>
                    <a:pt x="1545" y="955"/>
                  </a:lnTo>
                  <a:lnTo>
                    <a:pt x="1564" y="919"/>
                  </a:lnTo>
                  <a:lnTo>
                    <a:pt x="1585" y="883"/>
                  </a:lnTo>
                  <a:lnTo>
                    <a:pt x="1606" y="847"/>
                  </a:lnTo>
                  <a:lnTo>
                    <a:pt x="1628" y="811"/>
                  </a:lnTo>
                  <a:lnTo>
                    <a:pt x="1652" y="776"/>
                  </a:lnTo>
                  <a:lnTo>
                    <a:pt x="1676" y="742"/>
                  </a:lnTo>
                  <a:lnTo>
                    <a:pt x="1702" y="708"/>
                  </a:lnTo>
                  <a:lnTo>
                    <a:pt x="1728" y="674"/>
                  </a:lnTo>
                  <a:lnTo>
                    <a:pt x="1756" y="640"/>
                  </a:lnTo>
                  <a:lnTo>
                    <a:pt x="1783" y="607"/>
                  </a:lnTo>
                  <a:lnTo>
                    <a:pt x="1813" y="574"/>
                  </a:lnTo>
                  <a:lnTo>
                    <a:pt x="1844" y="542"/>
                  </a:lnTo>
                  <a:lnTo>
                    <a:pt x="1875" y="510"/>
                  </a:lnTo>
                  <a:lnTo>
                    <a:pt x="1907" y="478"/>
                  </a:lnTo>
                  <a:lnTo>
                    <a:pt x="1940" y="448"/>
                  </a:lnTo>
                  <a:lnTo>
                    <a:pt x="1971" y="419"/>
                  </a:lnTo>
                  <a:lnTo>
                    <a:pt x="2005" y="390"/>
                  </a:lnTo>
                  <a:lnTo>
                    <a:pt x="2038" y="362"/>
                  </a:lnTo>
                  <a:lnTo>
                    <a:pt x="2072" y="336"/>
                  </a:lnTo>
                  <a:lnTo>
                    <a:pt x="2106" y="311"/>
                  </a:lnTo>
                  <a:lnTo>
                    <a:pt x="2141" y="287"/>
                  </a:lnTo>
                  <a:lnTo>
                    <a:pt x="2176" y="263"/>
                  </a:lnTo>
                  <a:lnTo>
                    <a:pt x="2211" y="240"/>
                  </a:lnTo>
                  <a:lnTo>
                    <a:pt x="2247" y="219"/>
                  </a:lnTo>
                  <a:lnTo>
                    <a:pt x="2284" y="199"/>
                  </a:lnTo>
                  <a:lnTo>
                    <a:pt x="2320" y="179"/>
                  </a:lnTo>
                  <a:lnTo>
                    <a:pt x="2357" y="160"/>
                  </a:lnTo>
                  <a:lnTo>
                    <a:pt x="2395" y="143"/>
                  </a:lnTo>
                  <a:lnTo>
                    <a:pt x="2432" y="127"/>
                  </a:lnTo>
                  <a:lnTo>
                    <a:pt x="2470" y="111"/>
                  </a:lnTo>
                  <a:lnTo>
                    <a:pt x="2510" y="98"/>
                  </a:lnTo>
                  <a:lnTo>
                    <a:pt x="2549" y="84"/>
                  </a:lnTo>
                  <a:lnTo>
                    <a:pt x="2588" y="71"/>
                  </a:lnTo>
                  <a:lnTo>
                    <a:pt x="2628" y="60"/>
                  </a:lnTo>
                  <a:lnTo>
                    <a:pt x="2668" y="50"/>
                  </a:lnTo>
                  <a:lnTo>
                    <a:pt x="2709" y="40"/>
                  </a:lnTo>
                  <a:lnTo>
                    <a:pt x="2750" y="32"/>
                  </a:lnTo>
                  <a:lnTo>
                    <a:pt x="2791" y="24"/>
                  </a:lnTo>
                  <a:lnTo>
                    <a:pt x="2833" y="18"/>
                  </a:lnTo>
                  <a:lnTo>
                    <a:pt x="2876" y="13"/>
                  </a:lnTo>
                  <a:lnTo>
                    <a:pt x="2918" y="7"/>
                  </a:lnTo>
                  <a:lnTo>
                    <a:pt x="2962" y="4"/>
                  </a:lnTo>
                  <a:lnTo>
                    <a:pt x="3005" y="2"/>
                  </a:lnTo>
                  <a:lnTo>
                    <a:pt x="3049" y="1"/>
                  </a:lnTo>
                  <a:lnTo>
                    <a:pt x="3094" y="0"/>
                  </a:lnTo>
                  <a:lnTo>
                    <a:pt x="3138" y="1"/>
                  </a:lnTo>
                  <a:lnTo>
                    <a:pt x="3183" y="2"/>
                  </a:lnTo>
                  <a:lnTo>
                    <a:pt x="3226" y="4"/>
                  </a:lnTo>
                  <a:lnTo>
                    <a:pt x="3270" y="7"/>
                  </a:lnTo>
                  <a:lnTo>
                    <a:pt x="3312" y="13"/>
                  </a:lnTo>
                  <a:lnTo>
                    <a:pt x="3356" y="18"/>
                  </a:lnTo>
                  <a:lnTo>
                    <a:pt x="3397" y="24"/>
                  </a:lnTo>
                  <a:lnTo>
                    <a:pt x="3440" y="32"/>
                  </a:lnTo>
                  <a:lnTo>
                    <a:pt x="3481" y="40"/>
                  </a:lnTo>
                  <a:lnTo>
                    <a:pt x="3521" y="50"/>
                  </a:lnTo>
                  <a:lnTo>
                    <a:pt x="3563" y="60"/>
                  </a:lnTo>
                  <a:lnTo>
                    <a:pt x="3602" y="71"/>
                  </a:lnTo>
                  <a:lnTo>
                    <a:pt x="3643" y="84"/>
                  </a:lnTo>
                  <a:lnTo>
                    <a:pt x="3682" y="98"/>
                  </a:lnTo>
                  <a:lnTo>
                    <a:pt x="3721" y="111"/>
                  </a:lnTo>
                  <a:lnTo>
                    <a:pt x="3759" y="127"/>
                  </a:lnTo>
                  <a:lnTo>
                    <a:pt x="3798" y="143"/>
                  </a:lnTo>
                  <a:lnTo>
                    <a:pt x="3835" y="160"/>
                  </a:lnTo>
                  <a:lnTo>
                    <a:pt x="3873" y="179"/>
                  </a:lnTo>
                  <a:lnTo>
                    <a:pt x="3909" y="199"/>
                  </a:lnTo>
                  <a:lnTo>
                    <a:pt x="3946" y="219"/>
                  </a:lnTo>
                  <a:lnTo>
                    <a:pt x="3982" y="240"/>
                  </a:lnTo>
                  <a:lnTo>
                    <a:pt x="4017" y="263"/>
                  </a:lnTo>
                  <a:lnTo>
                    <a:pt x="4053" y="287"/>
                  </a:lnTo>
                  <a:lnTo>
                    <a:pt x="4088" y="311"/>
                  </a:lnTo>
                  <a:lnTo>
                    <a:pt x="4122" y="336"/>
                  </a:lnTo>
                  <a:lnTo>
                    <a:pt x="4156" y="362"/>
                  </a:lnTo>
                  <a:lnTo>
                    <a:pt x="4190" y="390"/>
                  </a:lnTo>
                  <a:lnTo>
                    <a:pt x="4223" y="419"/>
                  </a:lnTo>
                  <a:lnTo>
                    <a:pt x="4256" y="448"/>
                  </a:lnTo>
                  <a:lnTo>
                    <a:pt x="4289" y="478"/>
                  </a:lnTo>
                  <a:lnTo>
                    <a:pt x="4321" y="510"/>
                  </a:lnTo>
                  <a:lnTo>
                    <a:pt x="4353" y="542"/>
                  </a:lnTo>
                  <a:lnTo>
                    <a:pt x="4383" y="574"/>
                  </a:lnTo>
                  <a:lnTo>
                    <a:pt x="4412" y="607"/>
                  </a:lnTo>
                  <a:lnTo>
                    <a:pt x="4440" y="640"/>
                  </a:lnTo>
                  <a:lnTo>
                    <a:pt x="4467" y="674"/>
                  </a:lnTo>
                  <a:lnTo>
                    <a:pt x="4493" y="708"/>
                  </a:lnTo>
                  <a:lnTo>
                    <a:pt x="4518" y="742"/>
                  </a:lnTo>
                  <a:lnTo>
                    <a:pt x="4543" y="776"/>
                  </a:lnTo>
                  <a:lnTo>
                    <a:pt x="4566" y="811"/>
                  </a:lnTo>
                  <a:lnTo>
                    <a:pt x="4588" y="847"/>
                  </a:lnTo>
                  <a:lnTo>
                    <a:pt x="4610" y="883"/>
                  </a:lnTo>
                  <a:lnTo>
                    <a:pt x="4630" y="919"/>
                  </a:lnTo>
                  <a:lnTo>
                    <a:pt x="4649" y="955"/>
                  </a:lnTo>
                  <a:lnTo>
                    <a:pt x="4667" y="993"/>
                  </a:lnTo>
                  <a:lnTo>
                    <a:pt x="4685" y="1030"/>
                  </a:lnTo>
                  <a:lnTo>
                    <a:pt x="4701" y="1068"/>
                  </a:lnTo>
                  <a:lnTo>
                    <a:pt x="4716" y="1106"/>
                  </a:lnTo>
                  <a:lnTo>
                    <a:pt x="4731" y="1145"/>
                  </a:lnTo>
                  <a:lnTo>
                    <a:pt x="4745" y="1184"/>
                  </a:lnTo>
                  <a:lnTo>
                    <a:pt x="4756" y="1223"/>
                  </a:lnTo>
                  <a:lnTo>
                    <a:pt x="4768" y="1264"/>
                  </a:lnTo>
                  <a:lnTo>
                    <a:pt x="4779" y="1304"/>
                  </a:lnTo>
                  <a:lnTo>
                    <a:pt x="4788" y="1345"/>
                  </a:lnTo>
                  <a:lnTo>
                    <a:pt x="4797" y="1386"/>
                  </a:lnTo>
                  <a:lnTo>
                    <a:pt x="4803" y="1427"/>
                  </a:lnTo>
                  <a:lnTo>
                    <a:pt x="4810" y="1469"/>
                  </a:lnTo>
                  <a:lnTo>
                    <a:pt x="4816" y="1511"/>
                  </a:lnTo>
                  <a:lnTo>
                    <a:pt x="4820" y="1555"/>
                  </a:lnTo>
                  <a:lnTo>
                    <a:pt x="4823" y="1598"/>
                  </a:lnTo>
                  <a:lnTo>
                    <a:pt x="4825" y="1641"/>
                  </a:lnTo>
                  <a:lnTo>
                    <a:pt x="4827" y="1686"/>
                  </a:lnTo>
                  <a:lnTo>
                    <a:pt x="4827" y="1729"/>
                  </a:lnTo>
                  <a:lnTo>
                    <a:pt x="4827" y="1768"/>
                  </a:lnTo>
                  <a:lnTo>
                    <a:pt x="4826" y="1806"/>
                  </a:lnTo>
                  <a:lnTo>
                    <a:pt x="4824" y="1843"/>
                  </a:lnTo>
                  <a:lnTo>
                    <a:pt x="4822" y="1880"/>
                  </a:lnTo>
                  <a:lnTo>
                    <a:pt x="4818" y="1917"/>
                  </a:lnTo>
                  <a:lnTo>
                    <a:pt x="4814" y="1954"/>
                  </a:lnTo>
                  <a:lnTo>
                    <a:pt x="4808" y="1990"/>
                  </a:lnTo>
                  <a:lnTo>
                    <a:pt x="4803" y="2027"/>
                  </a:lnTo>
                  <a:lnTo>
                    <a:pt x="4797" y="2062"/>
                  </a:lnTo>
                  <a:lnTo>
                    <a:pt x="4789" y="2098"/>
                  </a:lnTo>
                  <a:lnTo>
                    <a:pt x="4781" y="2134"/>
                  </a:lnTo>
                  <a:lnTo>
                    <a:pt x="4772" y="2169"/>
                  </a:lnTo>
                  <a:lnTo>
                    <a:pt x="4763" y="2204"/>
                  </a:lnTo>
                  <a:lnTo>
                    <a:pt x="4752" y="2240"/>
                  </a:lnTo>
                  <a:lnTo>
                    <a:pt x="4740" y="2274"/>
                  </a:lnTo>
                  <a:lnTo>
                    <a:pt x="4729" y="2308"/>
                  </a:lnTo>
                  <a:lnTo>
                    <a:pt x="4716" y="2342"/>
                  </a:lnTo>
                  <a:lnTo>
                    <a:pt x="4702" y="2376"/>
                  </a:lnTo>
                  <a:lnTo>
                    <a:pt x="4688" y="2410"/>
                  </a:lnTo>
                  <a:lnTo>
                    <a:pt x="4673" y="2443"/>
                  </a:lnTo>
                  <a:lnTo>
                    <a:pt x="4657" y="2476"/>
                  </a:lnTo>
                  <a:lnTo>
                    <a:pt x="4641" y="2508"/>
                  </a:lnTo>
                  <a:lnTo>
                    <a:pt x="4624" y="2541"/>
                  </a:lnTo>
                  <a:lnTo>
                    <a:pt x="4605" y="2573"/>
                  </a:lnTo>
                  <a:lnTo>
                    <a:pt x="4586" y="2606"/>
                  </a:lnTo>
                  <a:lnTo>
                    <a:pt x="4566" y="2638"/>
                  </a:lnTo>
                  <a:lnTo>
                    <a:pt x="4546" y="2669"/>
                  </a:lnTo>
                  <a:lnTo>
                    <a:pt x="4525" y="2701"/>
                  </a:lnTo>
                  <a:lnTo>
                    <a:pt x="4502" y="2732"/>
                  </a:lnTo>
                  <a:lnTo>
                    <a:pt x="4480" y="2763"/>
                  </a:lnTo>
                  <a:lnTo>
                    <a:pt x="4456" y="2793"/>
                  </a:lnTo>
                  <a:lnTo>
                    <a:pt x="4431" y="2824"/>
                  </a:lnTo>
                  <a:lnTo>
                    <a:pt x="4407" y="2853"/>
                  </a:lnTo>
                  <a:lnTo>
                    <a:pt x="4381" y="2883"/>
                  </a:lnTo>
                  <a:lnTo>
                    <a:pt x="4356" y="2910"/>
                  </a:lnTo>
                  <a:lnTo>
                    <a:pt x="4329" y="2938"/>
                  </a:lnTo>
                  <a:lnTo>
                    <a:pt x="4303" y="2965"/>
                  </a:lnTo>
                  <a:lnTo>
                    <a:pt x="4276" y="2991"/>
                  </a:lnTo>
                  <a:lnTo>
                    <a:pt x="4249" y="3017"/>
                  </a:lnTo>
                  <a:lnTo>
                    <a:pt x="4220" y="3041"/>
                  </a:lnTo>
                  <a:lnTo>
                    <a:pt x="4192" y="3066"/>
                  </a:lnTo>
                  <a:lnTo>
                    <a:pt x="4164" y="3089"/>
                  </a:lnTo>
                  <a:lnTo>
                    <a:pt x="4134" y="3112"/>
                  </a:lnTo>
                  <a:lnTo>
                    <a:pt x="4105" y="3134"/>
                  </a:lnTo>
                  <a:lnTo>
                    <a:pt x="4075" y="3155"/>
                  </a:lnTo>
                  <a:lnTo>
                    <a:pt x="4045" y="3176"/>
                  </a:lnTo>
                  <a:lnTo>
                    <a:pt x="4014" y="3196"/>
                  </a:lnTo>
                  <a:lnTo>
                    <a:pt x="3982" y="3215"/>
                  </a:lnTo>
                  <a:lnTo>
                    <a:pt x="3950" y="3233"/>
                  </a:lnTo>
                  <a:lnTo>
                    <a:pt x="3919" y="3252"/>
                  </a:lnTo>
                  <a:lnTo>
                    <a:pt x="3887" y="3269"/>
                  </a:lnTo>
                  <a:lnTo>
                    <a:pt x="3854" y="3286"/>
                  </a:lnTo>
                  <a:lnTo>
                    <a:pt x="3820" y="3301"/>
                  </a:lnTo>
                  <a:lnTo>
                    <a:pt x="3786" y="3316"/>
                  </a:lnTo>
                  <a:lnTo>
                    <a:pt x="3752" y="3331"/>
                  </a:lnTo>
                  <a:lnTo>
                    <a:pt x="3718" y="3344"/>
                  </a:lnTo>
                  <a:lnTo>
                    <a:pt x="3683" y="3358"/>
                  </a:lnTo>
                  <a:lnTo>
                    <a:pt x="3647" y="3370"/>
                  </a:lnTo>
                  <a:lnTo>
                    <a:pt x="3611" y="3381"/>
                  </a:lnTo>
                  <a:lnTo>
                    <a:pt x="3575" y="3393"/>
                  </a:lnTo>
                  <a:lnTo>
                    <a:pt x="3538" y="3402"/>
                  </a:lnTo>
                  <a:lnTo>
                    <a:pt x="3500" y="3412"/>
                  </a:lnTo>
                  <a:lnTo>
                    <a:pt x="3463" y="3421"/>
                  </a:lnTo>
                  <a:lnTo>
                    <a:pt x="3425" y="3429"/>
                  </a:lnTo>
                  <a:lnTo>
                    <a:pt x="3438" y="3443"/>
                  </a:lnTo>
                  <a:lnTo>
                    <a:pt x="3449" y="3456"/>
                  </a:lnTo>
                  <a:lnTo>
                    <a:pt x="3459" y="3468"/>
                  </a:lnTo>
                  <a:lnTo>
                    <a:pt x="3466" y="3480"/>
                  </a:lnTo>
                  <a:lnTo>
                    <a:pt x="3473" y="3491"/>
                  </a:lnTo>
                  <a:lnTo>
                    <a:pt x="3477" y="3501"/>
                  </a:lnTo>
                  <a:lnTo>
                    <a:pt x="3479" y="3512"/>
                  </a:lnTo>
                  <a:lnTo>
                    <a:pt x="3480" y="3522"/>
                  </a:ln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grpSp>
          <p:nvGrpSpPr>
            <p:cNvPr id="23" name="Group 35">
              <a:extLst>
                <a:ext uri="{FF2B5EF4-FFF2-40B4-BE49-F238E27FC236}">
                  <a16:creationId xmlns:a16="http://schemas.microsoft.com/office/drawing/2014/main" id="{A4921886-46C5-4D4B-8872-CECD1F0B2309}"/>
                </a:ext>
              </a:extLst>
            </p:cNvPr>
            <p:cNvGrpSpPr>
              <a:grpSpLocks/>
            </p:cNvGrpSpPr>
            <p:nvPr/>
          </p:nvGrpSpPr>
          <p:grpSpPr bwMode="auto">
            <a:xfrm>
              <a:off x="1450287" y="3644173"/>
              <a:ext cx="681774" cy="585730"/>
              <a:chOff x="380" y="1155"/>
              <a:chExt cx="504" cy="433"/>
            </a:xfrm>
            <a:grpFill/>
          </p:grpSpPr>
          <p:sp>
            <p:nvSpPr>
              <p:cNvPr id="24" name="Freeform 36">
                <a:extLst>
                  <a:ext uri="{FF2B5EF4-FFF2-40B4-BE49-F238E27FC236}">
                    <a16:creationId xmlns:a16="http://schemas.microsoft.com/office/drawing/2014/main" id="{B0197BAD-84AC-41B2-B7C3-8C502224F458}"/>
                  </a:ext>
                </a:extLst>
              </p:cNvPr>
              <p:cNvSpPr>
                <a:spLocks/>
              </p:cNvSpPr>
              <p:nvPr/>
            </p:nvSpPr>
            <p:spPr bwMode="auto">
              <a:xfrm>
                <a:off x="380" y="1155"/>
                <a:ext cx="504" cy="433"/>
              </a:xfrm>
              <a:custGeom>
                <a:avLst/>
                <a:gdLst>
                  <a:gd name="T0" fmla="*/ 0 w 15848"/>
                  <a:gd name="T1" fmla="*/ 0 h 16212"/>
                  <a:gd name="T2" fmla="*/ 1 w 15848"/>
                  <a:gd name="T3" fmla="*/ 0 h 16212"/>
                  <a:gd name="T4" fmla="*/ 0 w 15848"/>
                  <a:gd name="T5" fmla="*/ 0 h 16212"/>
                  <a:gd name="T6" fmla="*/ 0 w 15848"/>
                  <a:gd name="T7" fmla="*/ 0 h 16212"/>
                  <a:gd name="T8" fmla="*/ 0 w 15848"/>
                  <a:gd name="T9" fmla="*/ 0 h 16212"/>
                  <a:gd name="T10" fmla="*/ 0 w 15848"/>
                  <a:gd name="T11" fmla="*/ 0 h 16212"/>
                  <a:gd name="T12" fmla="*/ 0 w 15848"/>
                  <a:gd name="T13" fmla="*/ 0 h 16212"/>
                  <a:gd name="T14" fmla="*/ 0 w 15848"/>
                  <a:gd name="T15" fmla="*/ 0 h 16212"/>
                  <a:gd name="T16" fmla="*/ 0 w 15848"/>
                  <a:gd name="T17" fmla="*/ 0 h 16212"/>
                  <a:gd name="T18" fmla="*/ 0 w 15848"/>
                  <a:gd name="T19" fmla="*/ 0 h 16212"/>
                  <a:gd name="T20" fmla="*/ 0 w 15848"/>
                  <a:gd name="T21" fmla="*/ 0 h 16212"/>
                  <a:gd name="T22" fmla="*/ 0 w 15848"/>
                  <a:gd name="T23" fmla="*/ 0 h 16212"/>
                  <a:gd name="T24" fmla="*/ 0 w 15848"/>
                  <a:gd name="T25" fmla="*/ 0 h 16212"/>
                  <a:gd name="T26" fmla="*/ 0 w 15848"/>
                  <a:gd name="T27" fmla="*/ 0 h 16212"/>
                  <a:gd name="T28" fmla="*/ 0 w 15848"/>
                  <a:gd name="T29" fmla="*/ 0 h 16212"/>
                  <a:gd name="T30" fmla="*/ 0 w 15848"/>
                  <a:gd name="T31" fmla="*/ 0 h 16212"/>
                  <a:gd name="T32" fmla="*/ 0 w 15848"/>
                  <a:gd name="T33" fmla="*/ 0 h 16212"/>
                  <a:gd name="T34" fmla="*/ 0 w 15848"/>
                  <a:gd name="T35" fmla="*/ 0 h 16212"/>
                  <a:gd name="T36" fmla="*/ 0 w 15848"/>
                  <a:gd name="T37" fmla="*/ 0 h 16212"/>
                  <a:gd name="T38" fmla="*/ 0 w 15848"/>
                  <a:gd name="T39" fmla="*/ 0 h 16212"/>
                  <a:gd name="T40" fmla="*/ 0 w 15848"/>
                  <a:gd name="T41" fmla="*/ 0 h 16212"/>
                  <a:gd name="T42" fmla="*/ 0 w 15848"/>
                  <a:gd name="T43" fmla="*/ 0 h 16212"/>
                  <a:gd name="T44" fmla="*/ 0 w 15848"/>
                  <a:gd name="T45" fmla="*/ 0 h 16212"/>
                  <a:gd name="T46" fmla="*/ 0 w 15848"/>
                  <a:gd name="T47" fmla="*/ 0 h 16212"/>
                  <a:gd name="T48" fmla="*/ 0 w 15848"/>
                  <a:gd name="T49" fmla="*/ 0 h 1621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5848" h="16212">
                    <a:moveTo>
                      <a:pt x="7919" y="0"/>
                    </a:moveTo>
                    <a:lnTo>
                      <a:pt x="15848" y="8200"/>
                    </a:lnTo>
                    <a:lnTo>
                      <a:pt x="14938" y="9012"/>
                    </a:lnTo>
                    <a:lnTo>
                      <a:pt x="13192" y="7330"/>
                    </a:lnTo>
                    <a:lnTo>
                      <a:pt x="13192" y="16212"/>
                    </a:lnTo>
                    <a:lnTo>
                      <a:pt x="12307" y="16212"/>
                    </a:lnTo>
                    <a:lnTo>
                      <a:pt x="11503" y="16212"/>
                    </a:lnTo>
                    <a:lnTo>
                      <a:pt x="10769" y="16212"/>
                    </a:lnTo>
                    <a:lnTo>
                      <a:pt x="10095" y="16212"/>
                    </a:lnTo>
                    <a:lnTo>
                      <a:pt x="9468" y="16212"/>
                    </a:lnTo>
                    <a:lnTo>
                      <a:pt x="8878" y="16212"/>
                    </a:lnTo>
                    <a:lnTo>
                      <a:pt x="8314" y="16212"/>
                    </a:lnTo>
                    <a:lnTo>
                      <a:pt x="7767" y="16212"/>
                    </a:lnTo>
                    <a:lnTo>
                      <a:pt x="7223" y="16212"/>
                    </a:lnTo>
                    <a:lnTo>
                      <a:pt x="6673" y="16212"/>
                    </a:lnTo>
                    <a:lnTo>
                      <a:pt x="6105" y="16212"/>
                    </a:lnTo>
                    <a:lnTo>
                      <a:pt x="5509" y="16212"/>
                    </a:lnTo>
                    <a:lnTo>
                      <a:pt x="4874" y="16212"/>
                    </a:lnTo>
                    <a:lnTo>
                      <a:pt x="4189" y="16212"/>
                    </a:lnTo>
                    <a:lnTo>
                      <a:pt x="3441" y="16212"/>
                    </a:lnTo>
                    <a:lnTo>
                      <a:pt x="2623" y="16212"/>
                    </a:lnTo>
                    <a:lnTo>
                      <a:pt x="2623" y="7330"/>
                    </a:lnTo>
                    <a:lnTo>
                      <a:pt x="905" y="9012"/>
                    </a:lnTo>
                    <a:lnTo>
                      <a:pt x="0" y="8200"/>
                    </a:lnTo>
                    <a:lnTo>
                      <a:pt x="7919" y="0"/>
                    </a:lnTo>
                    <a:close/>
                  </a:path>
                </a:pathLst>
              </a:custGeom>
              <a:grpFill/>
              <a:ln>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25" name="Rectangle 37">
                <a:extLst>
                  <a:ext uri="{FF2B5EF4-FFF2-40B4-BE49-F238E27FC236}">
                    <a16:creationId xmlns:a16="http://schemas.microsoft.com/office/drawing/2014/main" id="{5030B137-C23A-4CD6-95C0-46CA7F6A403B}"/>
                  </a:ext>
                </a:extLst>
              </p:cNvPr>
              <p:cNvSpPr>
                <a:spLocks noChangeArrowheads="1"/>
              </p:cNvSpPr>
              <p:nvPr/>
            </p:nvSpPr>
            <p:spPr bwMode="auto">
              <a:xfrm>
                <a:off x="701" y="1193"/>
                <a:ext cx="56" cy="119"/>
              </a:xfrm>
              <a:prstGeom prst="rect">
                <a:avLst/>
              </a:prstGeom>
              <a:grpFill/>
              <a:ln>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grpSp>
        <p:sp>
          <p:nvSpPr>
            <p:cNvPr id="26" name="矩形 25">
              <a:extLst>
                <a:ext uri="{FF2B5EF4-FFF2-40B4-BE49-F238E27FC236}">
                  <a16:creationId xmlns:a16="http://schemas.microsoft.com/office/drawing/2014/main" id="{33C0DD5B-F2EB-4320-BB4B-E0B1EBCA73C8}"/>
                </a:ext>
              </a:extLst>
            </p:cNvPr>
            <p:cNvSpPr/>
            <p:nvPr/>
          </p:nvSpPr>
          <p:spPr>
            <a:xfrm>
              <a:off x="1714113" y="4061580"/>
              <a:ext cx="154744" cy="191654"/>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600">
                <a:solidFill>
                  <a:schemeClr val="bg1"/>
                </a:solidFill>
              </a:endParaRPr>
            </a:p>
          </p:txBody>
        </p:sp>
        <p:sp>
          <p:nvSpPr>
            <p:cNvPr id="27" name="文本框 26">
              <a:extLst>
                <a:ext uri="{FF2B5EF4-FFF2-40B4-BE49-F238E27FC236}">
                  <a16:creationId xmlns:a16="http://schemas.microsoft.com/office/drawing/2014/main" id="{7D900129-BBE4-4E3C-9510-7A4F8C077B09}"/>
                </a:ext>
              </a:extLst>
            </p:cNvPr>
            <p:cNvSpPr txBox="1">
              <a:spLocks noChangeArrowheads="1"/>
            </p:cNvSpPr>
            <p:nvPr/>
          </p:nvSpPr>
          <p:spPr bwMode="auto">
            <a:xfrm>
              <a:off x="4310720" y="1709192"/>
              <a:ext cx="1595692" cy="338554"/>
            </a:xfrm>
            <a:prstGeom prst="rect">
              <a:avLst/>
            </a:prstGeom>
            <a:grp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dirty="0">
                  <a:solidFill>
                    <a:schemeClr val="bg1"/>
                  </a:solidFill>
                  <a:latin typeface="Impact" panose="020B0806030902050204" pitchFamily="34" charset="0"/>
                  <a:ea typeface="Hiragino Sans GB W3" pitchFamily="34" charset="-122"/>
                </a:rPr>
                <a:t>Enter your title</a:t>
              </a:r>
              <a:endParaRPr lang="zh-CN" altLang="en-US" sz="1600" dirty="0">
                <a:solidFill>
                  <a:schemeClr val="bg1"/>
                </a:solidFill>
                <a:latin typeface="Impact" panose="020B0806030902050204" pitchFamily="34" charset="0"/>
                <a:ea typeface="Hiragino Sans GB W3" pitchFamily="34" charset="-122"/>
              </a:endParaRPr>
            </a:p>
          </p:txBody>
        </p:sp>
        <p:sp>
          <p:nvSpPr>
            <p:cNvPr id="28" name="文本框 27">
              <a:extLst>
                <a:ext uri="{FF2B5EF4-FFF2-40B4-BE49-F238E27FC236}">
                  <a16:creationId xmlns:a16="http://schemas.microsoft.com/office/drawing/2014/main" id="{CABDE3BA-3A29-4E7C-97E4-C28328D84E41}"/>
                </a:ext>
              </a:extLst>
            </p:cNvPr>
            <p:cNvSpPr txBox="1">
              <a:spLocks noChangeArrowheads="1"/>
            </p:cNvSpPr>
            <p:nvPr/>
          </p:nvSpPr>
          <p:spPr bwMode="auto">
            <a:xfrm>
              <a:off x="5448958" y="4392067"/>
              <a:ext cx="1595692" cy="338554"/>
            </a:xfrm>
            <a:prstGeom prst="rect">
              <a:avLst/>
            </a:prstGeom>
            <a:grp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dirty="0">
                  <a:solidFill>
                    <a:schemeClr val="bg1"/>
                  </a:solidFill>
                  <a:latin typeface="Impact" panose="020B0806030902050204" pitchFamily="34" charset="0"/>
                  <a:ea typeface="Hiragino Sans GB W3" pitchFamily="34" charset="-122"/>
                </a:rPr>
                <a:t>Enter your title</a:t>
              </a:r>
              <a:endParaRPr lang="zh-CN" altLang="en-US" sz="1600" dirty="0">
                <a:solidFill>
                  <a:schemeClr val="bg1"/>
                </a:solidFill>
                <a:latin typeface="Impact" panose="020B0806030902050204" pitchFamily="34" charset="0"/>
                <a:ea typeface="Hiragino Sans GB W3" pitchFamily="34" charset="-122"/>
              </a:endParaRPr>
            </a:p>
          </p:txBody>
        </p:sp>
        <p:sp>
          <p:nvSpPr>
            <p:cNvPr id="29" name="文本框 28">
              <a:extLst>
                <a:ext uri="{FF2B5EF4-FFF2-40B4-BE49-F238E27FC236}">
                  <a16:creationId xmlns:a16="http://schemas.microsoft.com/office/drawing/2014/main" id="{A6683B0A-E58F-48D6-B8D7-DD5C333FB0AD}"/>
                </a:ext>
              </a:extLst>
            </p:cNvPr>
            <p:cNvSpPr txBox="1">
              <a:spLocks noChangeArrowheads="1"/>
            </p:cNvSpPr>
            <p:nvPr/>
          </p:nvSpPr>
          <p:spPr bwMode="auto">
            <a:xfrm>
              <a:off x="992845" y="4392067"/>
              <a:ext cx="1595692" cy="338554"/>
            </a:xfrm>
            <a:prstGeom prst="rect">
              <a:avLst/>
            </a:prstGeom>
            <a:grp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solidFill>
                    <a:schemeClr val="bg1"/>
                  </a:solidFill>
                  <a:latin typeface="Impact" panose="020B0806030902050204" pitchFamily="34" charset="0"/>
                  <a:ea typeface="Hiragino Sans GB W3" pitchFamily="34" charset="-122"/>
                </a:rPr>
                <a:t>Enter your title</a:t>
              </a:r>
              <a:endParaRPr lang="zh-CN" altLang="en-US" sz="1600">
                <a:solidFill>
                  <a:schemeClr val="bg1"/>
                </a:solidFill>
                <a:latin typeface="Impact" panose="020B0806030902050204" pitchFamily="34" charset="0"/>
                <a:ea typeface="Hiragino Sans GB W3" pitchFamily="34" charset="-122"/>
              </a:endParaRPr>
            </a:p>
          </p:txBody>
        </p:sp>
        <p:grpSp>
          <p:nvGrpSpPr>
            <p:cNvPr id="30" name="Group 331">
              <a:extLst>
                <a:ext uri="{FF2B5EF4-FFF2-40B4-BE49-F238E27FC236}">
                  <a16:creationId xmlns:a16="http://schemas.microsoft.com/office/drawing/2014/main" id="{DB8D218B-FAA2-457D-A831-362FB08C8287}"/>
                </a:ext>
              </a:extLst>
            </p:cNvPr>
            <p:cNvGrpSpPr>
              <a:grpSpLocks/>
            </p:cNvGrpSpPr>
            <p:nvPr/>
          </p:nvGrpSpPr>
          <p:grpSpPr bwMode="auto">
            <a:xfrm>
              <a:off x="3757807" y="5773524"/>
              <a:ext cx="577882" cy="532944"/>
              <a:chOff x="2100" y="1440"/>
              <a:chExt cx="1560" cy="1440"/>
            </a:xfrm>
            <a:grpFill/>
          </p:grpSpPr>
          <p:sp>
            <p:nvSpPr>
              <p:cNvPr id="31" name="Freeform 332">
                <a:extLst>
                  <a:ext uri="{FF2B5EF4-FFF2-40B4-BE49-F238E27FC236}">
                    <a16:creationId xmlns:a16="http://schemas.microsoft.com/office/drawing/2014/main" id="{3CF1B570-A03B-40AE-9182-CF221DA58B42}"/>
                  </a:ext>
                </a:extLst>
              </p:cNvPr>
              <p:cNvSpPr>
                <a:spLocks noEditPoints="1"/>
              </p:cNvSpPr>
              <p:nvPr/>
            </p:nvSpPr>
            <p:spPr bwMode="auto">
              <a:xfrm>
                <a:off x="2100" y="1974"/>
                <a:ext cx="904" cy="820"/>
              </a:xfrm>
              <a:custGeom>
                <a:avLst/>
                <a:gdLst>
                  <a:gd name="T0" fmla="*/ 642 w 904"/>
                  <a:gd name="T1" fmla="*/ 356 h 820"/>
                  <a:gd name="T2" fmla="*/ 456 w 904"/>
                  <a:gd name="T3" fmla="*/ 470 h 820"/>
                  <a:gd name="T4" fmla="*/ 736 w 904"/>
                  <a:gd name="T5" fmla="*/ 654 h 820"/>
                  <a:gd name="T6" fmla="*/ 600 w 904"/>
                  <a:gd name="T7" fmla="*/ 790 h 820"/>
                  <a:gd name="T8" fmla="*/ 556 w 904"/>
                  <a:gd name="T9" fmla="*/ 784 h 820"/>
                  <a:gd name="T10" fmla="*/ 492 w 904"/>
                  <a:gd name="T11" fmla="*/ 770 h 820"/>
                  <a:gd name="T12" fmla="*/ 468 w 904"/>
                  <a:gd name="T13" fmla="*/ 760 h 820"/>
                  <a:gd name="T14" fmla="*/ 426 w 904"/>
                  <a:gd name="T15" fmla="*/ 726 h 820"/>
                  <a:gd name="T16" fmla="*/ 372 w 904"/>
                  <a:gd name="T17" fmla="*/ 666 h 820"/>
                  <a:gd name="T18" fmla="*/ 228 w 904"/>
                  <a:gd name="T19" fmla="*/ 486 h 820"/>
                  <a:gd name="T20" fmla="*/ 194 w 904"/>
                  <a:gd name="T21" fmla="*/ 438 h 820"/>
                  <a:gd name="T22" fmla="*/ 174 w 904"/>
                  <a:gd name="T23" fmla="*/ 400 h 820"/>
                  <a:gd name="T24" fmla="*/ 168 w 904"/>
                  <a:gd name="T25" fmla="*/ 384 h 820"/>
                  <a:gd name="T26" fmla="*/ 166 w 904"/>
                  <a:gd name="T27" fmla="*/ 342 h 820"/>
                  <a:gd name="T28" fmla="*/ 168 w 904"/>
                  <a:gd name="T29" fmla="*/ 304 h 820"/>
                  <a:gd name="T30" fmla="*/ 356 w 904"/>
                  <a:gd name="T31" fmla="*/ 0 h 820"/>
                  <a:gd name="T32" fmla="*/ 128 w 904"/>
                  <a:gd name="T33" fmla="*/ 250 h 820"/>
                  <a:gd name="T34" fmla="*/ 218 w 904"/>
                  <a:gd name="T35" fmla="*/ 310 h 820"/>
                  <a:gd name="T36" fmla="*/ 216 w 904"/>
                  <a:gd name="T37" fmla="*/ 330 h 820"/>
                  <a:gd name="T38" fmla="*/ 218 w 904"/>
                  <a:gd name="T39" fmla="*/ 364 h 820"/>
                  <a:gd name="T40" fmla="*/ 222 w 904"/>
                  <a:gd name="T41" fmla="*/ 378 h 820"/>
                  <a:gd name="T42" fmla="*/ 232 w 904"/>
                  <a:gd name="T43" fmla="*/ 406 h 820"/>
                  <a:gd name="T44" fmla="*/ 252 w 904"/>
                  <a:gd name="T45" fmla="*/ 436 h 820"/>
                  <a:gd name="T46" fmla="*/ 426 w 904"/>
                  <a:gd name="T47" fmla="*/ 282 h 820"/>
                  <a:gd name="T48" fmla="*/ 348 w 904"/>
                  <a:gd name="T49" fmla="*/ 74 h 820"/>
                  <a:gd name="T50" fmla="*/ 450 w 904"/>
                  <a:gd name="T51" fmla="*/ 520 h 820"/>
                  <a:gd name="T52" fmla="*/ 446 w 904"/>
                  <a:gd name="T53" fmla="*/ 560 h 820"/>
                  <a:gd name="T54" fmla="*/ 444 w 904"/>
                  <a:gd name="T55" fmla="*/ 620 h 820"/>
                  <a:gd name="T56" fmla="*/ 448 w 904"/>
                  <a:gd name="T57" fmla="*/ 652 h 820"/>
                  <a:gd name="T58" fmla="*/ 458 w 904"/>
                  <a:gd name="T59" fmla="*/ 678 h 820"/>
                  <a:gd name="T60" fmla="*/ 464 w 904"/>
                  <a:gd name="T61" fmla="*/ 688 h 820"/>
                  <a:gd name="T62" fmla="*/ 480 w 904"/>
                  <a:gd name="T63" fmla="*/ 706 h 820"/>
                  <a:gd name="T64" fmla="*/ 502 w 904"/>
                  <a:gd name="T65" fmla="*/ 720 h 820"/>
                  <a:gd name="T66" fmla="*/ 532 w 904"/>
                  <a:gd name="T67" fmla="*/ 730 h 820"/>
                  <a:gd name="T68" fmla="*/ 566 w 904"/>
                  <a:gd name="T69" fmla="*/ 736 h 820"/>
                  <a:gd name="T70" fmla="*/ 666 w 904"/>
                  <a:gd name="T71" fmla="*/ 646 h 82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904" h="820">
                    <a:moveTo>
                      <a:pt x="356" y="0"/>
                    </a:moveTo>
                    <a:lnTo>
                      <a:pt x="642" y="356"/>
                    </a:lnTo>
                    <a:lnTo>
                      <a:pt x="472" y="338"/>
                    </a:lnTo>
                    <a:lnTo>
                      <a:pt x="456" y="470"/>
                    </a:lnTo>
                    <a:lnTo>
                      <a:pt x="904" y="520"/>
                    </a:lnTo>
                    <a:lnTo>
                      <a:pt x="736" y="654"/>
                    </a:lnTo>
                    <a:lnTo>
                      <a:pt x="870" y="820"/>
                    </a:lnTo>
                    <a:lnTo>
                      <a:pt x="600" y="790"/>
                    </a:lnTo>
                    <a:lnTo>
                      <a:pt x="556" y="784"/>
                    </a:lnTo>
                    <a:lnTo>
                      <a:pt x="520" y="778"/>
                    </a:lnTo>
                    <a:lnTo>
                      <a:pt x="492" y="770"/>
                    </a:lnTo>
                    <a:lnTo>
                      <a:pt x="468" y="760"/>
                    </a:lnTo>
                    <a:lnTo>
                      <a:pt x="448" y="746"/>
                    </a:lnTo>
                    <a:lnTo>
                      <a:pt x="426" y="726"/>
                    </a:lnTo>
                    <a:lnTo>
                      <a:pt x="400" y="700"/>
                    </a:lnTo>
                    <a:lnTo>
                      <a:pt x="372" y="666"/>
                    </a:lnTo>
                    <a:lnTo>
                      <a:pt x="228" y="486"/>
                    </a:lnTo>
                    <a:lnTo>
                      <a:pt x="210" y="462"/>
                    </a:lnTo>
                    <a:lnTo>
                      <a:pt x="194" y="438"/>
                    </a:lnTo>
                    <a:lnTo>
                      <a:pt x="182" y="418"/>
                    </a:lnTo>
                    <a:lnTo>
                      <a:pt x="174" y="400"/>
                    </a:lnTo>
                    <a:lnTo>
                      <a:pt x="168" y="384"/>
                    </a:lnTo>
                    <a:lnTo>
                      <a:pt x="166" y="364"/>
                    </a:lnTo>
                    <a:lnTo>
                      <a:pt x="166" y="342"/>
                    </a:lnTo>
                    <a:lnTo>
                      <a:pt x="168" y="320"/>
                    </a:lnTo>
                    <a:lnTo>
                      <a:pt x="168" y="304"/>
                    </a:lnTo>
                    <a:lnTo>
                      <a:pt x="0" y="286"/>
                    </a:lnTo>
                    <a:lnTo>
                      <a:pt x="356" y="0"/>
                    </a:lnTo>
                    <a:close/>
                    <a:moveTo>
                      <a:pt x="348" y="74"/>
                    </a:moveTo>
                    <a:lnTo>
                      <a:pt x="128" y="250"/>
                    </a:lnTo>
                    <a:lnTo>
                      <a:pt x="224" y="260"/>
                    </a:lnTo>
                    <a:lnTo>
                      <a:pt x="218" y="310"/>
                    </a:lnTo>
                    <a:lnTo>
                      <a:pt x="216" y="330"/>
                    </a:lnTo>
                    <a:lnTo>
                      <a:pt x="216" y="348"/>
                    </a:lnTo>
                    <a:lnTo>
                      <a:pt x="218" y="364"/>
                    </a:lnTo>
                    <a:lnTo>
                      <a:pt x="222" y="378"/>
                    </a:lnTo>
                    <a:lnTo>
                      <a:pt x="226" y="392"/>
                    </a:lnTo>
                    <a:lnTo>
                      <a:pt x="232" y="406"/>
                    </a:lnTo>
                    <a:lnTo>
                      <a:pt x="242" y="420"/>
                    </a:lnTo>
                    <a:lnTo>
                      <a:pt x="252" y="436"/>
                    </a:lnTo>
                    <a:lnTo>
                      <a:pt x="392" y="606"/>
                    </a:lnTo>
                    <a:lnTo>
                      <a:pt x="426" y="282"/>
                    </a:lnTo>
                    <a:lnTo>
                      <a:pt x="522" y="294"/>
                    </a:lnTo>
                    <a:lnTo>
                      <a:pt x="348" y="74"/>
                    </a:lnTo>
                    <a:close/>
                    <a:moveTo>
                      <a:pt x="778" y="556"/>
                    </a:moveTo>
                    <a:lnTo>
                      <a:pt x="450" y="520"/>
                    </a:lnTo>
                    <a:lnTo>
                      <a:pt x="446" y="560"/>
                    </a:lnTo>
                    <a:lnTo>
                      <a:pt x="444" y="602"/>
                    </a:lnTo>
                    <a:lnTo>
                      <a:pt x="444" y="620"/>
                    </a:lnTo>
                    <a:lnTo>
                      <a:pt x="446" y="638"/>
                    </a:lnTo>
                    <a:lnTo>
                      <a:pt x="448" y="652"/>
                    </a:lnTo>
                    <a:lnTo>
                      <a:pt x="452" y="666"/>
                    </a:lnTo>
                    <a:lnTo>
                      <a:pt x="458" y="678"/>
                    </a:lnTo>
                    <a:lnTo>
                      <a:pt x="464" y="688"/>
                    </a:lnTo>
                    <a:lnTo>
                      <a:pt x="470" y="698"/>
                    </a:lnTo>
                    <a:lnTo>
                      <a:pt x="480" y="706"/>
                    </a:lnTo>
                    <a:lnTo>
                      <a:pt x="490" y="714"/>
                    </a:lnTo>
                    <a:lnTo>
                      <a:pt x="502" y="720"/>
                    </a:lnTo>
                    <a:lnTo>
                      <a:pt x="516" y="726"/>
                    </a:lnTo>
                    <a:lnTo>
                      <a:pt x="532" y="730"/>
                    </a:lnTo>
                    <a:lnTo>
                      <a:pt x="548" y="734"/>
                    </a:lnTo>
                    <a:lnTo>
                      <a:pt x="566" y="736"/>
                    </a:lnTo>
                    <a:lnTo>
                      <a:pt x="756" y="758"/>
                    </a:lnTo>
                    <a:lnTo>
                      <a:pt x="666" y="646"/>
                    </a:lnTo>
                    <a:lnTo>
                      <a:pt x="778" y="556"/>
                    </a:lnTo>
                    <a:close/>
                  </a:path>
                </a:pathLst>
              </a:custGeom>
              <a:grpFill/>
              <a:ln>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2" name="Freeform 333">
                <a:extLst>
                  <a:ext uri="{FF2B5EF4-FFF2-40B4-BE49-F238E27FC236}">
                    <a16:creationId xmlns:a16="http://schemas.microsoft.com/office/drawing/2014/main" id="{CF467574-F6B3-4A7F-B8FC-BD1417CF6AE3}"/>
                  </a:ext>
                </a:extLst>
              </p:cNvPr>
              <p:cNvSpPr>
                <a:spLocks noEditPoints="1"/>
              </p:cNvSpPr>
              <p:nvPr/>
            </p:nvSpPr>
            <p:spPr bwMode="auto">
              <a:xfrm>
                <a:off x="2374" y="1440"/>
                <a:ext cx="962" cy="560"/>
              </a:xfrm>
              <a:custGeom>
                <a:avLst/>
                <a:gdLst>
                  <a:gd name="T0" fmla="*/ 506 w 962"/>
                  <a:gd name="T1" fmla="*/ 458 h 560"/>
                  <a:gd name="T2" fmla="*/ 532 w 962"/>
                  <a:gd name="T3" fmla="*/ 242 h 560"/>
                  <a:gd name="T4" fmla="*/ 214 w 962"/>
                  <a:gd name="T5" fmla="*/ 346 h 560"/>
                  <a:gd name="T6" fmla="*/ 192 w 962"/>
                  <a:gd name="T7" fmla="*/ 154 h 560"/>
                  <a:gd name="T8" fmla="*/ 224 w 962"/>
                  <a:gd name="T9" fmla="*/ 124 h 560"/>
                  <a:gd name="T10" fmla="*/ 276 w 962"/>
                  <a:gd name="T11" fmla="*/ 82 h 560"/>
                  <a:gd name="T12" fmla="*/ 298 w 962"/>
                  <a:gd name="T13" fmla="*/ 70 h 560"/>
                  <a:gd name="T14" fmla="*/ 352 w 962"/>
                  <a:gd name="T15" fmla="*/ 58 h 560"/>
                  <a:gd name="T16" fmla="*/ 432 w 962"/>
                  <a:gd name="T17" fmla="*/ 54 h 560"/>
                  <a:gd name="T18" fmla="*/ 662 w 962"/>
                  <a:gd name="T19" fmla="*/ 54 h 560"/>
                  <a:gd name="T20" fmla="*/ 720 w 962"/>
                  <a:gd name="T21" fmla="*/ 56 h 560"/>
                  <a:gd name="T22" fmla="*/ 762 w 962"/>
                  <a:gd name="T23" fmla="*/ 64 h 560"/>
                  <a:gd name="T24" fmla="*/ 780 w 962"/>
                  <a:gd name="T25" fmla="*/ 72 h 560"/>
                  <a:gd name="T26" fmla="*/ 814 w 962"/>
                  <a:gd name="T27" fmla="*/ 94 h 560"/>
                  <a:gd name="T28" fmla="*/ 842 w 962"/>
                  <a:gd name="T29" fmla="*/ 122 h 560"/>
                  <a:gd name="T30" fmla="*/ 962 w 962"/>
                  <a:gd name="T31" fmla="*/ 456 h 560"/>
                  <a:gd name="T32" fmla="*/ 910 w 962"/>
                  <a:gd name="T33" fmla="*/ 124 h 560"/>
                  <a:gd name="T34" fmla="*/ 806 w 962"/>
                  <a:gd name="T35" fmla="*/ 156 h 560"/>
                  <a:gd name="T36" fmla="*/ 792 w 962"/>
                  <a:gd name="T37" fmla="*/ 142 h 560"/>
                  <a:gd name="T38" fmla="*/ 764 w 962"/>
                  <a:gd name="T39" fmla="*/ 122 h 560"/>
                  <a:gd name="T40" fmla="*/ 750 w 962"/>
                  <a:gd name="T41" fmla="*/ 116 h 560"/>
                  <a:gd name="T42" fmla="*/ 722 w 962"/>
                  <a:gd name="T43" fmla="*/ 108 h 560"/>
                  <a:gd name="T44" fmla="*/ 686 w 962"/>
                  <a:gd name="T45" fmla="*/ 104 h 560"/>
                  <a:gd name="T46" fmla="*/ 698 w 962"/>
                  <a:gd name="T47" fmla="*/ 336 h 560"/>
                  <a:gd name="T48" fmla="*/ 910 w 962"/>
                  <a:gd name="T49" fmla="*/ 404 h 560"/>
                  <a:gd name="T50" fmla="*/ 496 w 962"/>
                  <a:gd name="T51" fmla="*/ 206 h 560"/>
                  <a:gd name="T52" fmla="*/ 468 w 962"/>
                  <a:gd name="T53" fmla="*/ 178 h 560"/>
                  <a:gd name="T54" fmla="*/ 422 w 962"/>
                  <a:gd name="T55" fmla="*/ 138 h 560"/>
                  <a:gd name="T56" fmla="*/ 394 w 962"/>
                  <a:gd name="T57" fmla="*/ 122 h 560"/>
                  <a:gd name="T58" fmla="*/ 370 w 962"/>
                  <a:gd name="T59" fmla="*/ 112 h 560"/>
                  <a:gd name="T60" fmla="*/ 358 w 962"/>
                  <a:gd name="T61" fmla="*/ 110 h 560"/>
                  <a:gd name="T62" fmla="*/ 332 w 962"/>
                  <a:gd name="T63" fmla="*/ 112 h 560"/>
                  <a:gd name="T64" fmla="*/ 308 w 962"/>
                  <a:gd name="T65" fmla="*/ 122 h 560"/>
                  <a:gd name="T66" fmla="*/ 282 w 962"/>
                  <a:gd name="T67" fmla="*/ 138 h 560"/>
                  <a:gd name="T68" fmla="*/ 256 w 962"/>
                  <a:gd name="T69" fmla="*/ 162 h 560"/>
                  <a:gd name="T70" fmla="*/ 264 w 962"/>
                  <a:gd name="T71" fmla="*/ 296 h 56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962" h="560">
                    <a:moveTo>
                      <a:pt x="962" y="456"/>
                    </a:moveTo>
                    <a:lnTo>
                      <a:pt x="506" y="458"/>
                    </a:lnTo>
                    <a:lnTo>
                      <a:pt x="626" y="336"/>
                    </a:lnTo>
                    <a:lnTo>
                      <a:pt x="532" y="242"/>
                    </a:lnTo>
                    <a:lnTo>
                      <a:pt x="214" y="560"/>
                    </a:lnTo>
                    <a:lnTo>
                      <a:pt x="214" y="346"/>
                    </a:lnTo>
                    <a:lnTo>
                      <a:pt x="0" y="346"/>
                    </a:lnTo>
                    <a:lnTo>
                      <a:pt x="192" y="154"/>
                    </a:lnTo>
                    <a:lnTo>
                      <a:pt x="224" y="124"/>
                    </a:lnTo>
                    <a:lnTo>
                      <a:pt x="252" y="100"/>
                    </a:lnTo>
                    <a:lnTo>
                      <a:pt x="276" y="82"/>
                    </a:lnTo>
                    <a:lnTo>
                      <a:pt x="298" y="70"/>
                    </a:lnTo>
                    <a:lnTo>
                      <a:pt x="322" y="64"/>
                    </a:lnTo>
                    <a:lnTo>
                      <a:pt x="352" y="58"/>
                    </a:lnTo>
                    <a:lnTo>
                      <a:pt x="388" y="56"/>
                    </a:lnTo>
                    <a:lnTo>
                      <a:pt x="432" y="54"/>
                    </a:lnTo>
                    <a:lnTo>
                      <a:pt x="662" y="54"/>
                    </a:lnTo>
                    <a:lnTo>
                      <a:pt x="694" y="54"/>
                    </a:lnTo>
                    <a:lnTo>
                      <a:pt x="720" y="56"/>
                    </a:lnTo>
                    <a:lnTo>
                      <a:pt x="744" y="60"/>
                    </a:lnTo>
                    <a:lnTo>
                      <a:pt x="762" y="64"/>
                    </a:lnTo>
                    <a:lnTo>
                      <a:pt x="780" y="72"/>
                    </a:lnTo>
                    <a:lnTo>
                      <a:pt x="796" y="82"/>
                    </a:lnTo>
                    <a:lnTo>
                      <a:pt x="814" y="94"/>
                    </a:lnTo>
                    <a:lnTo>
                      <a:pt x="830" y="110"/>
                    </a:lnTo>
                    <a:lnTo>
                      <a:pt x="842" y="122"/>
                    </a:lnTo>
                    <a:lnTo>
                      <a:pt x="962" y="0"/>
                    </a:lnTo>
                    <a:lnTo>
                      <a:pt x="962" y="456"/>
                    </a:lnTo>
                    <a:close/>
                    <a:moveTo>
                      <a:pt x="910" y="404"/>
                    </a:moveTo>
                    <a:lnTo>
                      <a:pt x="910" y="124"/>
                    </a:lnTo>
                    <a:lnTo>
                      <a:pt x="842" y="192"/>
                    </a:lnTo>
                    <a:lnTo>
                      <a:pt x="806" y="156"/>
                    </a:lnTo>
                    <a:lnTo>
                      <a:pt x="792" y="142"/>
                    </a:lnTo>
                    <a:lnTo>
                      <a:pt x="778" y="132"/>
                    </a:lnTo>
                    <a:lnTo>
                      <a:pt x="764" y="122"/>
                    </a:lnTo>
                    <a:lnTo>
                      <a:pt x="750" y="116"/>
                    </a:lnTo>
                    <a:lnTo>
                      <a:pt x="736" y="110"/>
                    </a:lnTo>
                    <a:lnTo>
                      <a:pt x="722" y="108"/>
                    </a:lnTo>
                    <a:lnTo>
                      <a:pt x="706" y="106"/>
                    </a:lnTo>
                    <a:lnTo>
                      <a:pt x="686" y="104"/>
                    </a:lnTo>
                    <a:lnTo>
                      <a:pt x="468" y="106"/>
                    </a:lnTo>
                    <a:lnTo>
                      <a:pt x="698" y="336"/>
                    </a:lnTo>
                    <a:lnTo>
                      <a:pt x="630" y="404"/>
                    </a:lnTo>
                    <a:lnTo>
                      <a:pt x="910" y="404"/>
                    </a:lnTo>
                    <a:close/>
                    <a:moveTo>
                      <a:pt x="264" y="440"/>
                    </a:moveTo>
                    <a:lnTo>
                      <a:pt x="496" y="206"/>
                    </a:lnTo>
                    <a:lnTo>
                      <a:pt x="468" y="178"/>
                    </a:lnTo>
                    <a:lnTo>
                      <a:pt x="438" y="150"/>
                    </a:lnTo>
                    <a:lnTo>
                      <a:pt x="422" y="138"/>
                    </a:lnTo>
                    <a:lnTo>
                      <a:pt x="408" y="130"/>
                    </a:lnTo>
                    <a:lnTo>
                      <a:pt x="394" y="122"/>
                    </a:lnTo>
                    <a:lnTo>
                      <a:pt x="382" y="116"/>
                    </a:lnTo>
                    <a:lnTo>
                      <a:pt x="370" y="112"/>
                    </a:lnTo>
                    <a:lnTo>
                      <a:pt x="358" y="110"/>
                    </a:lnTo>
                    <a:lnTo>
                      <a:pt x="346" y="110"/>
                    </a:lnTo>
                    <a:lnTo>
                      <a:pt x="332" y="112"/>
                    </a:lnTo>
                    <a:lnTo>
                      <a:pt x="320" y="116"/>
                    </a:lnTo>
                    <a:lnTo>
                      <a:pt x="308" y="122"/>
                    </a:lnTo>
                    <a:lnTo>
                      <a:pt x="296" y="128"/>
                    </a:lnTo>
                    <a:lnTo>
                      <a:pt x="282" y="138"/>
                    </a:lnTo>
                    <a:lnTo>
                      <a:pt x="268" y="148"/>
                    </a:lnTo>
                    <a:lnTo>
                      <a:pt x="256" y="162"/>
                    </a:lnTo>
                    <a:lnTo>
                      <a:pt x="120" y="296"/>
                    </a:lnTo>
                    <a:lnTo>
                      <a:pt x="264" y="296"/>
                    </a:lnTo>
                    <a:lnTo>
                      <a:pt x="264" y="440"/>
                    </a:lnTo>
                    <a:close/>
                  </a:path>
                </a:pathLst>
              </a:custGeom>
              <a:grpFill/>
              <a:ln>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33" name="Freeform 334">
                <a:extLst>
                  <a:ext uri="{FF2B5EF4-FFF2-40B4-BE49-F238E27FC236}">
                    <a16:creationId xmlns:a16="http://schemas.microsoft.com/office/drawing/2014/main" id="{4CC77F18-2EEA-4230-895E-72BE0D3849ED}"/>
                  </a:ext>
                </a:extLst>
              </p:cNvPr>
              <p:cNvSpPr>
                <a:spLocks noEditPoints="1"/>
              </p:cNvSpPr>
              <p:nvPr/>
            </p:nvSpPr>
            <p:spPr bwMode="auto">
              <a:xfrm>
                <a:off x="2996" y="1872"/>
                <a:ext cx="664" cy="1008"/>
              </a:xfrm>
              <a:custGeom>
                <a:avLst/>
                <a:gdLst>
                  <a:gd name="T0" fmla="*/ 224 w 664"/>
                  <a:gd name="T1" fmla="*/ 386 h 1008"/>
                  <a:gd name="T2" fmla="*/ 400 w 664"/>
                  <a:gd name="T3" fmla="*/ 514 h 1008"/>
                  <a:gd name="T4" fmla="*/ 466 w 664"/>
                  <a:gd name="T5" fmla="*/ 188 h 1008"/>
                  <a:gd name="T6" fmla="*/ 644 w 664"/>
                  <a:gd name="T7" fmla="*/ 262 h 1008"/>
                  <a:gd name="T8" fmla="*/ 654 w 664"/>
                  <a:gd name="T9" fmla="*/ 304 h 1008"/>
                  <a:gd name="T10" fmla="*/ 664 w 664"/>
                  <a:gd name="T11" fmla="*/ 372 h 1008"/>
                  <a:gd name="T12" fmla="*/ 664 w 664"/>
                  <a:gd name="T13" fmla="*/ 396 h 1008"/>
                  <a:gd name="T14" fmla="*/ 648 w 664"/>
                  <a:gd name="T15" fmla="*/ 448 h 1008"/>
                  <a:gd name="T16" fmla="*/ 612 w 664"/>
                  <a:gd name="T17" fmla="*/ 520 h 1008"/>
                  <a:gd name="T18" fmla="*/ 498 w 664"/>
                  <a:gd name="T19" fmla="*/ 720 h 1008"/>
                  <a:gd name="T20" fmla="*/ 466 w 664"/>
                  <a:gd name="T21" fmla="*/ 770 h 1008"/>
                  <a:gd name="T22" fmla="*/ 438 w 664"/>
                  <a:gd name="T23" fmla="*/ 802 h 1008"/>
                  <a:gd name="T24" fmla="*/ 424 w 664"/>
                  <a:gd name="T25" fmla="*/ 814 h 1008"/>
                  <a:gd name="T26" fmla="*/ 388 w 664"/>
                  <a:gd name="T27" fmla="*/ 832 h 1008"/>
                  <a:gd name="T28" fmla="*/ 350 w 664"/>
                  <a:gd name="T29" fmla="*/ 844 h 1008"/>
                  <a:gd name="T30" fmla="*/ 0 w 664"/>
                  <a:gd name="T31" fmla="*/ 782 h 1008"/>
                  <a:gd name="T32" fmla="*/ 314 w 664"/>
                  <a:gd name="T33" fmla="*/ 900 h 1008"/>
                  <a:gd name="T34" fmla="*/ 338 w 664"/>
                  <a:gd name="T35" fmla="*/ 794 h 1008"/>
                  <a:gd name="T36" fmla="*/ 358 w 664"/>
                  <a:gd name="T37" fmla="*/ 788 h 1008"/>
                  <a:gd name="T38" fmla="*/ 388 w 664"/>
                  <a:gd name="T39" fmla="*/ 774 h 1008"/>
                  <a:gd name="T40" fmla="*/ 400 w 664"/>
                  <a:gd name="T41" fmla="*/ 766 h 1008"/>
                  <a:gd name="T42" fmla="*/ 422 w 664"/>
                  <a:gd name="T43" fmla="*/ 746 h 1008"/>
                  <a:gd name="T44" fmla="*/ 442 w 664"/>
                  <a:gd name="T45" fmla="*/ 716 h 1008"/>
                  <a:gd name="T46" fmla="*/ 236 w 664"/>
                  <a:gd name="T47" fmla="*/ 612 h 1008"/>
                  <a:gd name="T48" fmla="*/ 72 w 664"/>
                  <a:gd name="T49" fmla="*/ 762 h 1008"/>
                  <a:gd name="T50" fmla="*/ 448 w 664"/>
                  <a:gd name="T51" fmla="*/ 502 h 1008"/>
                  <a:gd name="T52" fmla="*/ 486 w 664"/>
                  <a:gd name="T53" fmla="*/ 490 h 1008"/>
                  <a:gd name="T54" fmla="*/ 542 w 664"/>
                  <a:gd name="T55" fmla="*/ 470 h 1008"/>
                  <a:gd name="T56" fmla="*/ 572 w 664"/>
                  <a:gd name="T57" fmla="*/ 454 h 1008"/>
                  <a:gd name="T58" fmla="*/ 592 w 664"/>
                  <a:gd name="T59" fmla="*/ 436 h 1008"/>
                  <a:gd name="T60" fmla="*/ 600 w 664"/>
                  <a:gd name="T61" fmla="*/ 428 h 1008"/>
                  <a:gd name="T62" fmla="*/ 610 w 664"/>
                  <a:gd name="T63" fmla="*/ 406 h 1008"/>
                  <a:gd name="T64" fmla="*/ 614 w 664"/>
                  <a:gd name="T65" fmla="*/ 380 h 1008"/>
                  <a:gd name="T66" fmla="*/ 612 w 664"/>
                  <a:gd name="T67" fmla="*/ 348 h 1008"/>
                  <a:gd name="T68" fmla="*/ 606 w 664"/>
                  <a:gd name="T69" fmla="*/ 314 h 1008"/>
                  <a:gd name="T70" fmla="*/ 484 w 664"/>
                  <a:gd name="T71" fmla="*/ 254 h 1008"/>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64" h="1008">
                    <a:moveTo>
                      <a:pt x="0" y="782"/>
                    </a:moveTo>
                    <a:lnTo>
                      <a:pt x="224" y="386"/>
                    </a:lnTo>
                    <a:lnTo>
                      <a:pt x="270" y="550"/>
                    </a:lnTo>
                    <a:lnTo>
                      <a:pt x="400" y="514"/>
                    </a:lnTo>
                    <a:lnTo>
                      <a:pt x="280" y="80"/>
                    </a:lnTo>
                    <a:lnTo>
                      <a:pt x="466" y="188"/>
                    </a:lnTo>
                    <a:lnTo>
                      <a:pt x="572" y="0"/>
                    </a:lnTo>
                    <a:lnTo>
                      <a:pt x="644" y="262"/>
                    </a:lnTo>
                    <a:lnTo>
                      <a:pt x="654" y="304"/>
                    </a:lnTo>
                    <a:lnTo>
                      <a:pt x="660" y="342"/>
                    </a:lnTo>
                    <a:lnTo>
                      <a:pt x="664" y="372"/>
                    </a:lnTo>
                    <a:lnTo>
                      <a:pt x="664" y="396"/>
                    </a:lnTo>
                    <a:lnTo>
                      <a:pt x="658" y="420"/>
                    </a:lnTo>
                    <a:lnTo>
                      <a:pt x="648" y="448"/>
                    </a:lnTo>
                    <a:lnTo>
                      <a:pt x="632" y="482"/>
                    </a:lnTo>
                    <a:lnTo>
                      <a:pt x="612" y="520"/>
                    </a:lnTo>
                    <a:lnTo>
                      <a:pt x="498" y="720"/>
                    </a:lnTo>
                    <a:lnTo>
                      <a:pt x="482" y="748"/>
                    </a:lnTo>
                    <a:lnTo>
                      <a:pt x="466" y="770"/>
                    </a:lnTo>
                    <a:lnTo>
                      <a:pt x="452" y="788"/>
                    </a:lnTo>
                    <a:lnTo>
                      <a:pt x="438" y="802"/>
                    </a:lnTo>
                    <a:lnTo>
                      <a:pt x="424" y="814"/>
                    </a:lnTo>
                    <a:lnTo>
                      <a:pt x="408" y="824"/>
                    </a:lnTo>
                    <a:lnTo>
                      <a:pt x="388" y="832"/>
                    </a:lnTo>
                    <a:lnTo>
                      <a:pt x="366" y="840"/>
                    </a:lnTo>
                    <a:lnTo>
                      <a:pt x="350" y="844"/>
                    </a:lnTo>
                    <a:lnTo>
                      <a:pt x="396" y="1008"/>
                    </a:lnTo>
                    <a:lnTo>
                      <a:pt x="0" y="782"/>
                    </a:lnTo>
                    <a:close/>
                    <a:moveTo>
                      <a:pt x="72" y="762"/>
                    </a:moveTo>
                    <a:lnTo>
                      <a:pt x="314" y="900"/>
                    </a:lnTo>
                    <a:lnTo>
                      <a:pt x="290" y="808"/>
                    </a:lnTo>
                    <a:lnTo>
                      <a:pt x="338" y="794"/>
                    </a:lnTo>
                    <a:lnTo>
                      <a:pt x="358" y="788"/>
                    </a:lnTo>
                    <a:lnTo>
                      <a:pt x="374" y="782"/>
                    </a:lnTo>
                    <a:lnTo>
                      <a:pt x="388" y="774"/>
                    </a:lnTo>
                    <a:lnTo>
                      <a:pt x="400" y="766"/>
                    </a:lnTo>
                    <a:lnTo>
                      <a:pt x="412" y="758"/>
                    </a:lnTo>
                    <a:lnTo>
                      <a:pt x="422" y="746"/>
                    </a:lnTo>
                    <a:lnTo>
                      <a:pt x="432" y="732"/>
                    </a:lnTo>
                    <a:lnTo>
                      <a:pt x="442" y="716"/>
                    </a:lnTo>
                    <a:lnTo>
                      <a:pt x="548" y="526"/>
                    </a:lnTo>
                    <a:lnTo>
                      <a:pt x="236" y="612"/>
                    </a:lnTo>
                    <a:lnTo>
                      <a:pt x="210" y="518"/>
                    </a:lnTo>
                    <a:lnTo>
                      <a:pt x="72" y="762"/>
                    </a:lnTo>
                    <a:close/>
                    <a:moveTo>
                      <a:pt x="360" y="184"/>
                    </a:moveTo>
                    <a:lnTo>
                      <a:pt x="448" y="502"/>
                    </a:lnTo>
                    <a:lnTo>
                      <a:pt x="486" y="490"/>
                    </a:lnTo>
                    <a:lnTo>
                      <a:pt x="526" y="478"/>
                    </a:lnTo>
                    <a:lnTo>
                      <a:pt x="542" y="470"/>
                    </a:lnTo>
                    <a:lnTo>
                      <a:pt x="558" y="462"/>
                    </a:lnTo>
                    <a:lnTo>
                      <a:pt x="572" y="454"/>
                    </a:lnTo>
                    <a:lnTo>
                      <a:pt x="582" y="446"/>
                    </a:lnTo>
                    <a:lnTo>
                      <a:pt x="592" y="436"/>
                    </a:lnTo>
                    <a:lnTo>
                      <a:pt x="600" y="428"/>
                    </a:lnTo>
                    <a:lnTo>
                      <a:pt x="606" y="416"/>
                    </a:lnTo>
                    <a:lnTo>
                      <a:pt x="610" y="406"/>
                    </a:lnTo>
                    <a:lnTo>
                      <a:pt x="612" y="392"/>
                    </a:lnTo>
                    <a:lnTo>
                      <a:pt x="614" y="380"/>
                    </a:lnTo>
                    <a:lnTo>
                      <a:pt x="614" y="364"/>
                    </a:lnTo>
                    <a:lnTo>
                      <a:pt x="612" y="348"/>
                    </a:lnTo>
                    <a:lnTo>
                      <a:pt x="610" y="332"/>
                    </a:lnTo>
                    <a:lnTo>
                      <a:pt x="606" y="314"/>
                    </a:lnTo>
                    <a:lnTo>
                      <a:pt x="554" y="130"/>
                    </a:lnTo>
                    <a:lnTo>
                      <a:pt x="484" y="254"/>
                    </a:lnTo>
                    <a:lnTo>
                      <a:pt x="360" y="184"/>
                    </a:lnTo>
                    <a:close/>
                  </a:path>
                </a:pathLst>
              </a:custGeom>
              <a:grpFill/>
              <a:ln>
                <a:solidFill>
                  <a:schemeClr val="bg1"/>
                </a:solid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grpSp>
        <p:sp>
          <p:nvSpPr>
            <p:cNvPr id="34" name="文本框 28">
              <a:extLst>
                <a:ext uri="{FF2B5EF4-FFF2-40B4-BE49-F238E27FC236}">
                  <a16:creationId xmlns:a16="http://schemas.microsoft.com/office/drawing/2014/main" id="{1FA444C3-26E3-468F-83AE-499F99C255FF}"/>
                </a:ext>
              </a:extLst>
            </p:cNvPr>
            <p:cNvSpPr txBox="1">
              <a:spLocks noChangeArrowheads="1"/>
            </p:cNvSpPr>
            <p:nvPr/>
          </p:nvSpPr>
          <p:spPr bwMode="auto">
            <a:xfrm>
              <a:off x="4378983" y="5900192"/>
              <a:ext cx="1595692" cy="338554"/>
            </a:xfrm>
            <a:prstGeom prst="rect">
              <a:avLst/>
            </a:prstGeom>
            <a:grp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solidFill>
                    <a:schemeClr val="bg1"/>
                  </a:solidFill>
                  <a:latin typeface="Impact" panose="020B0806030902050204" pitchFamily="34" charset="0"/>
                  <a:ea typeface="Hiragino Sans GB W3" pitchFamily="34" charset="-122"/>
                </a:rPr>
                <a:t>Enter your title</a:t>
              </a:r>
              <a:endParaRPr lang="zh-CN" altLang="en-US" sz="1600">
                <a:solidFill>
                  <a:schemeClr val="bg1"/>
                </a:solidFill>
                <a:latin typeface="Impact" panose="020B0806030902050204" pitchFamily="34" charset="0"/>
                <a:ea typeface="Hiragino Sans GB W3" pitchFamily="34" charset="-122"/>
              </a:endParaRPr>
            </a:p>
          </p:txBody>
        </p:sp>
      </p:grpSp>
      <p:sp>
        <p:nvSpPr>
          <p:cNvPr id="35" name="Rounded Rectangle 12">
            <a:extLst>
              <a:ext uri="{FF2B5EF4-FFF2-40B4-BE49-F238E27FC236}">
                <a16:creationId xmlns:a16="http://schemas.microsoft.com/office/drawing/2014/main" id="{42EDB546-2117-47C9-9C3B-E6910E38641F}"/>
              </a:ext>
            </a:extLst>
          </p:cNvPr>
          <p:cNvSpPr/>
          <p:nvPr/>
        </p:nvSpPr>
        <p:spPr>
          <a:xfrm>
            <a:off x="6933761" y="2049184"/>
            <a:ext cx="555844" cy="555843"/>
          </a:xfrm>
          <a:prstGeom prst="roundRect">
            <a:avLst>
              <a:gd name="adj" fmla="val 50000"/>
            </a:avLst>
          </a:prstGeom>
          <a:noFill/>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solidFill>
                <a:schemeClr val="bg1"/>
              </a:solidFill>
              <a:latin typeface="Roboto condensed"/>
              <a:cs typeface="Roboto condensed"/>
            </a:endParaRPr>
          </a:p>
        </p:txBody>
      </p:sp>
      <p:grpSp>
        <p:nvGrpSpPr>
          <p:cNvPr id="36" name="Group 14">
            <a:extLst>
              <a:ext uri="{FF2B5EF4-FFF2-40B4-BE49-F238E27FC236}">
                <a16:creationId xmlns:a16="http://schemas.microsoft.com/office/drawing/2014/main" id="{AFB6A4A7-956F-48C8-8D66-9BC5AC5BBAFF}"/>
              </a:ext>
            </a:extLst>
          </p:cNvPr>
          <p:cNvGrpSpPr/>
          <p:nvPr/>
        </p:nvGrpSpPr>
        <p:grpSpPr>
          <a:xfrm>
            <a:off x="7090120" y="2245063"/>
            <a:ext cx="258684" cy="164083"/>
            <a:chOff x="6351" y="0"/>
            <a:chExt cx="490538" cy="311150"/>
          </a:xfrm>
          <a:noFill/>
        </p:grpSpPr>
        <p:sp>
          <p:nvSpPr>
            <p:cNvPr id="37" name="Freeform 144">
              <a:extLst>
                <a:ext uri="{FF2B5EF4-FFF2-40B4-BE49-F238E27FC236}">
                  <a16:creationId xmlns:a16="http://schemas.microsoft.com/office/drawing/2014/main" id="{81B1C667-5631-4874-896B-28162421979E}"/>
                </a:ext>
              </a:extLst>
            </p:cNvPr>
            <p:cNvSpPr>
              <a:spLocks noEditPoints="1"/>
            </p:cNvSpPr>
            <p:nvPr/>
          </p:nvSpPr>
          <p:spPr bwMode="auto">
            <a:xfrm>
              <a:off x="6351" y="0"/>
              <a:ext cx="490538" cy="311150"/>
            </a:xfrm>
            <a:custGeom>
              <a:avLst/>
              <a:gdLst>
                <a:gd name="T0" fmla="*/ 128 w 128"/>
                <a:gd name="T1" fmla="*/ 39 h 80"/>
                <a:gd name="T2" fmla="*/ 128 w 128"/>
                <a:gd name="T3" fmla="*/ 39 h 80"/>
                <a:gd name="T4" fmla="*/ 127 w 128"/>
                <a:gd name="T5" fmla="*/ 38 h 80"/>
                <a:gd name="T6" fmla="*/ 127 w 128"/>
                <a:gd name="T7" fmla="*/ 38 h 80"/>
                <a:gd name="T8" fmla="*/ 64 w 128"/>
                <a:gd name="T9" fmla="*/ 0 h 80"/>
                <a:gd name="T10" fmla="*/ 0 w 128"/>
                <a:gd name="T11" fmla="*/ 38 h 80"/>
                <a:gd name="T12" fmla="*/ 0 w 128"/>
                <a:gd name="T13" fmla="*/ 38 h 80"/>
                <a:gd name="T14" fmla="*/ 0 w 128"/>
                <a:gd name="T15" fmla="*/ 39 h 80"/>
                <a:gd name="T16" fmla="*/ 0 w 128"/>
                <a:gd name="T17" fmla="*/ 39 h 80"/>
                <a:gd name="T18" fmla="*/ 0 w 128"/>
                <a:gd name="T19" fmla="*/ 40 h 80"/>
                <a:gd name="T20" fmla="*/ 0 w 128"/>
                <a:gd name="T21" fmla="*/ 41 h 80"/>
                <a:gd name="T22" fmla="*/ 0 w 128"/>
                <a:gd name="T23" fmla="*/ 41 h 80"/>
                <a:gd name="T24" fmla="*/ 0 w 128"/>
                <a:gd name="T25" fmla="*/ 42 h 80"/>
                <a:gd name="T26" fmla="*/ 0 w 128"/>
                <a:gd name="T27" fmla="*/ 42 h 80"/>
                <a:gd name="T28" fmla="*/ 64 w 128"/>
                <a:gd name="T29" fmla="*/ 80 h 80"/>
                <a:gd name="T30" fmla="*/ 127 w 128"/>
                <a:gd name="T31" fmla="*/ 42 h 80"/>
                <a:gd name="T32" fmla="*/ 127 w 128"/>
                <a:gd name="T33" fmla="*/ 42 h 80"/>
                <a:gd name="T34" fmla="*/ 128 w 128"/>
                <a:gd name="T35" fmla="*/ 41 h 80"/>
                <a:gd name="T36" fmla="*/ 128 w 128"/>
                <a:gd name="T37" fmla="*/ 41 h 80"/>
                <a:gd name="T38" fmla="*/ 128 w 128"/>
                <a:gd name="T39" fmla="*/ 40 h 80"/>
                <a:gd name="T40" fmla="*/ 128 w 128"/>
                <a:gd name="T41" fmla="*/ 39 h 80"/>
                <a:gd name="T42" fmla="*/ 64 w 128"/>
                <a:gd name="T43" fmla="*/ 72 h 80"/>
                <a:gd name="T44" fmla="*/ 9 w 128"/>
                <a:gd name="T45" fmla="*/ 40 h 80"/>
                <a:gd name="T46" fmla="*/ 64 w 128"/>
                <a:gd name="T47" fmla="*/ 8 h 80"/>
                <a:gd name="T48" fmla="*/ 119 w 128"/>
                <a:gd name="T49" fmla="*/ 40 h 80"/>
                <a:gd name="T50" fmla="*/ 64 w 128"/>
                <a:gd name="T51"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80">
                  <a:moveTo>
                    <a:pt x="128" y="39"/>
                  </a:moveTo>
                  <a:cubicBezTo>
                    <a:pt x="128" y="39"/>
                    <a:pt x="128" y="39"/>
                    <a:pt x="128" y="39"/>
                  </a:cubicBezTo>
                  <a:cubicBezTo>
                    <a:pt x="128" y="39"/>
                    <a:pt x="128" y="38"/>
                    <a:pt x="127" y="38"/>
                  </a:cubicBezTo>
                  <a:cubicBezTo>
                    <a:pt x="127" y="38"/>
                    <a:pt x="127" y="38"/>
                    <a:pt x="127" y="38"/>
                  </a:cubicBezTo>
                  <a:cubicBezTo>
                    <a:pt x="116" y="16"/>
                    <a:pt x="91" y="0"/>
                    <a:pt x="64" y="0"/>
                  </a:cubicBezTo>
                  <a:cubicBezTo>
                    <a:pt x="37" y="0"/>
                    <a:pt x="12" y="16"/>
                    <a:pt x="0" y="38"/>
                  </a:cubicBezTo>
                  <a:cubicBezTo>
                    <a:pt x="0" y="38"/>
                    <a:pt x="0" y="38"/>
                    <a:pt x="0" y="38"/>
                  </a:cubicBezTo>
                  <a:cubicBezTo>
                    <a:pt x="0" y="38"/>
                    <a:pt x="0" y="38"/>
                    <a:pt x="0" y="39"/>
                  </a:cubicBezTo>
                  <a:cubicBezTo>
                    <a:pt x="0" y="39"/>
                    <a:pt x="0" y="39"/>
                    <a:pt x="0" y="39"/>
                  </a:cubicBezTo>
                  <a:cubicBezTo>
                    <a:pt x="0" y="39"/>
                    <a:pt x="0" y="40"/>
                    <a:pt x="0" y="40"/>
                  </a:cubicBezTo>
                  <a:cubicBezTo>
                    <a:pt x="0" y="40"/>
                    <a:pt x="0" y="41"/>
                    <a:pt x="0" y="41"/>
                  </a:cubicBezTo>
                  <a:cubicBezTo>
                    <a:pt x="0" y="41"/>
                    <a:pt x="0" y="41"/>
                    <a:pt x="0" y="41"/>
                  </a:cubicBezTo>
                  <a:cubicBezTo>
                    <a:pt x="0" y="41"/>
                    <a:pt x="0" y="41"/>
                    <a:pt x="0" y="42"/>
                  </a:cubicBezTo>
                  <a:cubicBezTo>
                    <a:pt x="0" y="42"/>
                    <a:pt x="0" y="42"/>
                    <a:pt x="0" y="42"/>
                  </a:cubicBezTo>
                  <a:cubicBezTo>
                    <a:pt x="12" y="64"/>
                    <a:pt x="37" y="80"/>
                    <a:pt x="64" y="80"/>
                  </a:cubicBezTo>
                  <a:cubicBezTo>
                    <a:pt x="91" y="80"/>
                    <a:pt x="116" y="64"/>
                    <a:pt x="127" y="42"/>
                  </a:cubicBezTo>
                  <a:cubicBezTo>
                    <a:pt x="127" y="42"/>
                    <a:pt x="127" y="42"/>
                    <a:pt x="127" y="42"/>
                  </a:cubicBezTo>
                  <a:cubicBezTo>
                    <a:pt x="128" y="41"/>
                    <a:pt x="128" y="41"/>
                    <a:pt x="128" y="41"/>
                  </a:cubicBezTo>
                  <a:cubicBezTo>
                    <a:pt x="128" y="41"/>
                    <a:pt x="128" y="41"/>
                    <a:pt x="128" y="41"/>
                  </a:cubicBezTo>
                  <a:cubicBezTo>
                    <a:pt x="128" y="41"/>
                    <a:pt x="128" y="40"/>
                    <a:pt x="128" y="40"/>
                  </a:cubicBezTo>
                  <a:cubicBezTo>
                    <a:pt x="128" y="40"/>
                    <a:pt x="128" y="39"/>
                    <a:pt x="128" y="39"/>
                  </a:cubicBezTo>
                  <a:close/>
                  <a:moveTo>
                    <a:pt x="64" y="72"/>
                  </a:moveTo>
                  <a:cubicBezTo>
                    <a:pt x="41" y="72"/>
                    <a:pt x="19" y="59"/>
                    <a:pt x="9" y="40"/>
                  </a:cubicBezTo>
                  <a:cubicBezTo>
                    <a:pt x="20" y="21"/>
                    <a:pt x="41" y="8"/>
                    <a:pt x="64" y="8"/>
                  </a:cubicBezTo>
                  <a:cubicBezTo>
                    <a:pt x="86" y="8"/>
                    <a:pt x="108" y="21"/>
                    <a:pt x="119" y="40"/>
                  </a:cubicBezTo>
                  <a:cubicBezTo>
                    <a:pt x="108" y="59"/>
                    <a:pt x="86" y="72"/>
                    <a:pt x="64" y="72"/>
                  </a:cubicBezTo>
                  <a:close/>
                </a:path>
              </a:pathLst>
            </a:custGeom>
            <a:grpFill/>
            <a:ln w="9525">
              <a:solidFill>
                <a:schemeClr val="bg1"/>
              </a:solidFill>
              <a:round/>
              <a:headEnd/>
              <a:tailEnd/>
            </a:ln>
            <a:extLst/>
          </p:spPr>
          <p:txBody>
            <a:bodyPr/>
            <a:lstStyle/>
            <a:p>
              <a:pPr eaLnBrk="1" fontAlgn="auto" hangingPunct="1">
                <a:spcBef>
                  <a:spcPts val="0"/>
                </a:spcBef>
                <a:spcAft>
                  <a:spcPts val="0"/>
                </a:spcAft>
                <a:defRPr/>
              </a:pPr>
              <a:endParaRPr lang="id-ID" sz="2400">
                <a:solidFill>
                  <a:schemeClr val="bg1"/>
                </a:solidFill>
                <a:latin typeface="Roboto condensed"/>
                <a:ea typeface="+mn-ea"/>
                <a:cs typeface="Roboto condensed"/>
              </a:endParaRPr>
            </a:p>
          </p:txBody>
        </p:sp>
        <p:sp>
          <p:nvSpPr>
            <p:cNvPr id="38" name="Freeform 145">
              <a:extLst>
                <a:ext uri="{FF2B5EF4-FFF2-40B4-BE49-F238E27FC236}">
                  <a16:creationId xmlns:a16="http://schemas.microsoft.com/office/drawing/2014/main" id="{A52E46BC-7E56-44A2-9BE6-F7B727266401}"/>
                </a:ext>
              </a:extLst>
            </p:cNvPr>
            <p:cNvSpPr>
              <a:spLocks/>
            </p:cNvSpPr>
            <p:nvPr/>
          </p:nvSpPr>
          <p:spPr bwMode="auto">
            <a:xfrm>
              <a:off x="190501" y="93663"/>
              <a:ext cx="68263" cy="69850"/>
            </a:xfrm>
            <a:custGeom>
              <a:avLst/>
              <a:gdLst>
                <a:gd name="T0" fmla="*/ 16 w 18"/>
                <a:gd name="T1" fmla="*/ 0 h 18"/>
                <a:gd name="T2" fmla="*/ 16 w 18"/>
                <a:gd name="T3" fmla="*/ 0 h 18"/>
                <a:gd name="T4" fmla="*/ 0 w 18"/>
                <a:gd name="T5" fmla="*/ 16 h 18"/>
                <a:gd name="T6" fmla="*/ 2 w 18"/>
                <a:gd name="T7" fmla="*/ 18 h 18"/>
                <a:gd name="T8" fmla="*/ 4 w 18"/>
                <a:gd name="T9" fmla="*/ 16 h 18"/>
                <a:gd name="T10" fmla="*/ 16 w 18"/>
                <a:gd name="T11" fmla="*/ 4 h 18"/>
                <a:gd name="T12" fmla="*/ 16 w 18"/>
                <a:gd name="T13" fmla="*/ 4 h 18"/>
                <a:gd name="T14" fmla="*/ 18 w 18"/>
                <a:gd name="T15" fmla="*/ 2 h 18"/>
                <a:gd name="T16" fmla="*/ 16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6" y="0"/>
                  </a:moveTo>
                  <a:cubicBezTo>
                    <a:pt x="16" y="0"/>
                    <a:pt x="16" y="0"/>
                    <a:pt x="16" y="0"/>
                  </a:cubicBezTo>
                  <a:cubicBezTo>
                    <a:pt x="7" y="0"/>
                    <a:pt x="0" y="7"/>
                    <a:pt x="0" y="16"/>
                  </a:cubicBezTo>
                  <a:cubicBezTo>
                    <a:pt x="0" y="17"/>
                    <a:pt x="1" y="18"/>
                    <a:pt x="2" y="18"/>
                  </a:cubicBezTo>
                  <a:cubicBezTo>
                    <a:pt x="3" y="18"/>
                    <a:pt x="4" y="17"/>
                    <a:pt x="4" y="16"/>
                  </a:cubicBezTo>
                  <a:cubicBezTo>
                    <a:pt x="4" y="9"/>
                    <a:pt x="9" y="4"/>
                    <a:pt x="16" y="4"/>
                  </a:cubicBezTo>
                  <a:cubicBezTo>
                    <a:pt x="16" y="4"/>
                    <a:pt x="16" y="4"/>
                    <a:pt x="16" y="4"/>
                  </a:cubicBezTo>
                  <a:cubicBezTo>
                    <a:pt x="17" y="4"/>
                    <a:pt x="18" y="3"/>
                    <a:pt x="18" y="2"/>
                  </a:cubicBezTo>
                  <a:cubicBezTo>
                    <a:pt x="18" y="1"/>
                    <a:pt x="17" y="0"/>
                    <a:pt x="16" y="0"/>
                  </a:cubicBezTo>
                  <a:close/>
                </a:path>
              </a:pathLst>
            </a:custGeom>
            <a:grpFill/>
            <a:ln w="9525">
              <a:solidFill>
                <a:schemeClr val="bg1"/>
              </a:solidFill>
              <a:round/>
              <a:headEnd/>
              <a:tailEnd/>
            </a:ln>
            <a:extLst/>
          </p:spPr>
          <p:txBody>
            <a:bodyPr/>
            <a:lstStyle/>
            <a:p>
              <a:pPr eaLnBrk="1" fontAlgn="auto" hangingPunct="1">
                <a:spcBef>
                  <a:spcPts val="0"/>
                </a:spcBef>
                <a:spcAft>
                  <a:spcPts val="0"/>
                </a:spcAft>
                <a:defRPr/>
              </a:pPr>
              <a:endParaRPr lang="id-ID" sz="2400">
                <a:solidFill>
                  <a:schemeClr val="bg1"/>
                </a:solidFill>
                <a:latin typeface="Roboto condensed"/>
                <a:ea typeface="+mn-ea"/>
                <a:cs typeface="Roboto condensed"/>
              </a:endParaRPr>
            </a:p>
          </p:txBody>
        </p:sp>
        <p:sp>
          <p:nvSpPr>
            <p:cNvPr id="39" name="Freeform 146">
              <a:extLst>
                <a:ext uri="{FF2B5EF4-FFF2-40B4-BE49-F238E27FC236}">
                  <a16:creationId xmlns:a16="http://schemas.microsoft.com/office/drawing/2014/main" id="{CA1C3618-FCF1-4B25-B3DF-EFAFBB812D2E}"/>
                </a:ext>
              </a:extLst>
            </p:cNvPr>
            <p:cNvSpPr>
              <a:spLocks noEditPoints="1"/>
            </p:cNvSpPr>
            <p:nvPr/>
          </p:nvSpPr>
          <p:spPr bwMode="auto">
            <a:xfrm>
              <a:off x="144463" y="46038"/>
              <a:ext cx="214313" cy="219075"/>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2 h 56"/>
                <a:gd name="T12" fmla="*/ 4 w 56"/>
                <a:gd name="T13" fmla="*/ 28 h 56"/>
                <a:gd name="T14" fmla="*/ 28 w 56"/>
                <a:gd name="T15" fmla="*/ 4 h 56"/>
                <a:gd name="T16" fmla="*/ 52 w 56"/>
                <a:gd name="T17" fmla="*/ 28 h 56"/>
                <a:gd name="T18" fmla="*/ 28 w 56"/>
                <a:gd name="T1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2" y="0"/>
                    <a:pt x="0" y="13"/>
                    <a:pt x="0" y="28"/>
                  </a:cubicBezTo>
                  <a:cubicBezTo>
                    <a:pt x="0" y="43"/>
                    <a:pt x="12" y="56"/>
                    <a:pt x="28" y="56"/>
                  </a:cubicBezTo>
                  <a:cubicBezTo>
                    <a:pt x="43" y="56"/>
                    <a:pt x="56" y="43"/>
                    <a:pt x="56" y="28"/>
                  </a:cubicBezTo>
                  <a:cubicBezTo>
                    <a:pt x="56" y="13"/>
                    <a:pt x="43" y="0"/>
                    <a:pt x="28" y="0"/>
                  </a:cubicBezTo>
                  <a:close/>
                  <a:moveTo>
                    <a:pt x="28" y="52"/>
                  </a:moveTo>
                  <a:cubicBezTo>
                    <a:pt x="15" y="52"/>
                    <a:pt x="4" y="41"/>
                    <a:pt x="4" y="28"/>
                  </a:cubicBezTo>
                  <a:cubicBezTo>
                    <a:pt x="4" y="15"/>
                    <a:pt x="15" y="4"/>
                    <a:pt x="28" y="4"/>
                  </a:cubicBezTo>
                  <a:cubicBezTo>
                    <a:pt x="41" y="4"/>
                    <a:pt x="52" y="15"/>
                    <a:pt x="52" y="28"/>
                  </a:cubicBezTo>
                  <a:cubicBezTo>
                    <a:pt x="52" y="41"/>
                    <a:pt x="41" y="52"/>
                    <a:pt x="28" y="52"/>
                  </a:cubicBezTo>
                  <a:close/>
                </a:path>
              </a:pathLst>
            </a:custGeom>
            <a:grpFill/>
            <a:ln w="9525">
              <a:solidFill>
                <a:schemeClr val="bg1"/>
              </a:solidFill>
              <a:round/>
              <a:headEnd/>
              <a:tailEnd/>
            </a:ln>
            <a:extLst/>
          </p:spPr>
          <p:txBody>
            <a:bodyPr/>
            <a:lstStyle/>
            <a:p>
              <a:pPr eaLnBrk="1" fontAlgn="auto" hangingPunct="1">
                <a:spcBef>
                  <a:spcPts val="0"/>
                </a:spcBef>
                <a:spcAft>
                  <a:spcPts val="0"/>
                </a:spcAft>
                <a:defRPr/>
              </a:pPr>
              <a:endParaRPr lang="id-ID" sz="2400">
                <a:solidFill>
                  <a:schemeClr val="bg1"/>
                </a:solidFill>
                <a:latin typeface="Roboto condensed"/>
                <a:ea typeface="+mn-ea"/>
                <a:cs typeface="Roboto condensed"/>
              </a:endParaRPr>
            </a:p>
          </p:txBody>
        </p:sp>
      </p:grpSp>
      <p:grpSp>
        <p:nvGrpSpPr>
          <p:cNvPr id="40" name="Group 31">
            <a:extLst>
              <a:ext uri="{FF2B5EF4-FFF2-40B4-BE49-F238E27FC236}">
                <a16:creationId xmlns:a16="http://schemas.microsoft.com/office/drawing/2014/main" id="{2442FEF0-BED4-4B0A-A9A7-C29F516CA4F6}"/>
              </a:ext>
            </a:extLst>
          </p:cNvPr>
          <p:cNvGrpSpPr/>
          <p:nvPr/>
        </p:nvGrpSpPr>
        <p:grpSpPr>
          <a:xfrm>
            <a:off x="7607199" y="1879600"/>
            <a:ext cx="3708958" cy="980082"/>
            <a:chOff x="4826000" y="920370"/>
            <a:chExt cx="3055069" cy="707628"/>
          </a:xfrm>
        </p:grpSpPr>
        <p:sp>
          <p:nvSpPr>
            <p:cNvPr id="41" name="텍스트 개체 틀 2">
              <a:extLst>
                <a:ext uri="{FF2B5EF4-FFF2-40B4-BE49-F238E27FC236}">
                  <a16:creationId xmlns:a16="http://schemas.microsoft.com/office/drawing/2014/main" id="{51B9EB02-7CBF-40EE-BC64-3FA1BEE7D1B4}"/>
                </a:ext>
              </a:extLst>
            </p:cNvPr>
            <p:cNvSpPr txBox="1">
              <a:spLocks/>
            </p:cNvSpPr>
            <p:nvPr/>
          </p:nvSpPr>
          <p:spPr>
            <a:xfrm>
              <a:off x="4826000" y="1184741"/>
              <a:ext cx="3055069" cy="443257"/>
            </a:xfrm>
            <a:prstGeom prst="rect">
              <a:avLst/>
            </a:prstGeom>
          </p:spPr>
          <p:txBody>
            <a:bodyPr vert="horz" lIns="91440" tIns="45720" rIns="91440" bIns="45720" rtlCol="0" anchor="t">
              <a:noAutofit/>
            </a:bodyPr>
            <a:lstStyle>
              <a:lvl1pPr marL="0" indent="0" algn="ctr" defTabSz="457200" rtl="0" eaLnBrk="1" latinLnBrk="0" hangingPunct="1">
                <a:spcBef>
                  <a:spcPct val="20000"/>
                </a:spcBef>
                <a:buFont typeface="Arial"/>
                <a:buNone/>
                <a:defRPr sz="1000" kern="1200" baseline="0">
                  <a:solidFill>
                    <a:schemeClr val="bg1">
                      <a:lumMod val="65000"/>
                    </a:schemeClr>
                  </a:solidFill>
                  <a:latin typeface="+mn-lt"/>
                  <a:ea typeface="+mn-ea"/>
                  <a:cs typeface="Rockwell"/>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l">
                <a:lnSpc>
                  <a:spcPct val="120000"/>
                </a:lnSpc>
              </a:pPr>
              <a:r>
                <a:rPr lang="en-US" altLang="ko-KR" b="1" dirty="0">
                  <a:solidFill>
                    <a:schemeClr val="bg1"/>
                  </a:solidFill>
                  <a:latin typeface="Roboto condensed"/>
                  <a:cs typeface="Roboto condensed"/>
                </a:rPr>
                <a:t>First Section : </a:t>
              </a:r>
              <a:r>
                <a:rPr lang="en-US" altLang="ko-KR" dirty="0">
                  <a:solidFill>
                    <a:schemeClr val="bg1"/>
                  </a:solidFill>
                  <a:latin typeface="Roboto condensed"/>
                  <a:cs typeface="Roboto condensed"/>
                </a:rPr>
                <a:t>dolor sit amen, consectetur adipiscing elit. Integer nec odio. Praesent lib ero. Sed cursus ante dapibus.</a:t>
              </a:r>
            </a:p>
          </p:txBody>
        </p:sp>
        <p:sp>
          <p:nvSpPr>
            <p:cNvPr id="42" name="텍스트 개체 틀 2">
              <a:extLst>
                <a:ext uri="{FF2B5EF4-FFF2-40B4-BE49-F238E27FC236}">
                  <a16:creationId xmlns:a16="http://schemas.microsoft.com/office/drawing/2014/main" id="{5C888554-7277-4435-9BF5-A73DA9624BDF}"/>
                </a:ext>
              </a:extLst>
            </p:cNvPr>
            <p:cNvSpPr txBox="1">
              <a:spLocks/>
            </p:cNvSpPr>
            <p:nvPr/>
          </p:nvSpPr>
          <p:spPr>
            <a:xfrm>
              <a:off x="4826000" y="920370"/>
              <a:ext cx="3055069" cy="314465"/>
            </a:xfrm>
            <a:prstGeom prst="rect">
              <a:avLst/>
            </a:prstGeom>
          </p:spPr>
          <p:txBody>
            <a:bodyPr vert="horz" lIns="91440" tIns="45720" rIns="91440" bIns="45720" rtlCol="0" anchor="t">
              <a:noAutofit/>
            </a:bodyPr>
            <a:lstStyle>
              <a:lvl1pPr marL="0" indent="0" algn="ctr" defTabSz="457200" rtl="0" eaLnBrk="1" latinLnBrk="0" hangingPunct="1">
                <a:spcBef>
                  <a:spcPct val="20000"/>
                </a:spcBef>
                <a:buFont typeface="Arial"/>
                <a:buNone/>
                <a:defRPr sz="1000" kern="1200" baseline="0">
                  <a:solidFill>
                    <a:schemeClr val="bg1">
                      <a:lumMod val="65000"/>
                    </a:schemeClr>
                  </a:solidFill>
                  <a:latin typeface="+mn-lt"/>
                  <a:ea typeface="+mn-ea"/>
                  <a:cs typeface="Rockwell"/>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l">
                <a:lnSpc>
                  <a:spcPct val="120000"/>
                </a:lnSpc>
              </a:pPr>
              <a:r>
                <a:rPr lang="en-US" altLang="ko-KR" sz="1600" dirty="0">
                  <a:solidFill>
                    <a:schemeClr val="bg1"/>
                  </a:solidFill>
                  <a:latin typeface="Roboto condensed"/>
                  <a:cs typeface="Roboto condensed"/>
                </a:rPr>
                <a:t>Business chart 01</a:t>
              </a:r>
            </a:p>
          </p:txBody>
        </p:sp>
      </p:grpSp>
      <p:sp>
        <p:nvSpPr>
          <p:cNvPr id="43" name="Rounded Rectangle 11">
            <a:extLst>
              <a:ext uri="{FF2B5EF4-FFF2-40B4-BE49-F238E27FC236}">
                <a16:creationId xmlns:a16="http://schemas.microsoft.com/office/drawing/2014/main" id="{D720E530-8FDE-42B8-9387-8B8420E24A42}"/>
              </a:ext>
            </a:extLst>
          </p:cNvPr>
          <p:cNvSpPr/>
          <p:nvPr/>
        </p:nvSpPr>
        <p:spPr>
          <a:xfrm>
            <a:off x="6929281" y="3163158"/>
            <a:ext cx="555844" cy="555843"/>
          </a:xfrm>
          <a:prstGeom prst="roundRect">
            <a:avLst>
              <a:gd name="adj" fmla="val 50000"/>
            </a:avLst>
          </a:prstGeom>
          <a:noFill/>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solidFill>
                <a:schemeClr val="bg1"/>
              </a:solidFill>
              <a:latin typeface="Roboto condensed"/>
              <a:cs typeface="Roboto condensed"/>
            </a:endParaRPr>
          </a:p>
        </p:txBody>
      </p:sp>
      <p:grpSp>
        <p:nvGrpSpPr>
          <p:cNvPr id="44" name="Group 18">
            <a:extLst>
              <a:ext uri="{FF2B5EF4-FFF2-40B4-BE49-F238E27FC236}">
                <a16:creationId xmlns:a16="http://schemas.microsoft.com/office/drawing/2014/main" id="{7FFA48EE-2E2E-4E29-AAE9-486091E1F863}"/>
              </a:ext>
            </a:extLst>
          </p:cNvPr>
          <p:cNvGrpSpPr/>
          <p:nvPr/>
        </p:nvGrpSpPr>
        <p:grpSpPr>
          <a:xfrm>
            <a:off x="7094811" y="3319869"/>
            <a:ext cx="240691" cy="240691"/>
            <a:chOff x="6350" y="4763"/>
            <a:chExt cx="492125" cy="492125"/>
          </a:xfrm>
          <a:noFill/>
        </p:grpSpPr>
        <p:sp>
          <p:nvSpPr>
            <p:cNvPr id="45" name="Freeform 156">
              <a:extLst>
                <a:ext uri="{FF2B5EF4-FFF2-40B4-BE49-F238E27FC236}">
                  <a16:creationId xmlns:a16="http://schemas.microsoft.com/office/drawing/2014/main" id="{D787B0AA-C663-41D7-876E-01593D5E649E}"/>
                </a:ext>
              </a:extLst>
            </p:cNvPr>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w="9525">
              <a:solidFill>
                <a:schemeClr val="bg1"/>
              </a:solidFill>
              <a:round/>
              <a:headEnd/>
              <a:tailEnd/>
            </a:ln>
            <a:extLst/>
          </p:spPr>
          <p:txBody>
            <a:bodyPr/>
            <a:lstStyle/>
            <a:p>
              <a:pPr eaLnBrk="1" fontAlgn="auto" hangingPunct="1">
                <a:spcBef>
                  <a:spcPts val="0"/>
                </a:spcBef>
                <a:spcAft>
                  <a:spcPts val="0"/>
                </a:spcAft>
                <a:defRPr/>
              </a:pPr>
              <a:endParaRPr lang="id-ID" sz="2400">
                <a:solidFill>
                  <a:schemeClr val="bg1"/>
                </a:solidFill>
                <a:latin typeface="Roboto condensed"/>
                <a:ea typeface="+mn-ea"/>
                <a:cs typeface="Roboto condensed"/>
              </a:endParaRPr>
            </a:p>
          </p:txBody>
        </p:sp>
        <p:sp>
          <p:nvSpPr>
            <p:cNvPr id="46" name="Freeform 157">
              <a:extLst>
                <a:ext uri="{FF2B5EF4-FFF2-40B4-BE49-F238E27FC236}">
                  <a16:creationId xmlns:a16="http://schemas.microsoft.com/office/drawing/2014/main" id="{5F8713FA-B316-466C-830E-D2DEA4E3CD74}"/>
                </a:ext>
              </a:extLst>
            </p:cNvPr>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w="9525">
              <a:solidFill>
                <a:schemeClr val="bg1"/>
              </a:solidFill>
              <a:round/>
              <a:headEnd/>
              <a:tailEnd/>
            </a:ln>
            <a:extLst/>
          </p:spPr>
          <p:txBody>
            <a:bodyPr/>
            <a:lstStyle/>
            <a:p>
              <a:pPr eaLnBrk="1" fontAlgn="auto" hangingPunct="1">
                <a:spcBef>
                  <a:spcPts val="0"/>
                </a:spcBef>
                <a:spcAft>
                  <a:spcPts val="0"/>
                </a:spcAft>
                <a:defRPr/>
              </a:pPr>
              <a:endParaRPr lang="id-ID" sz="2400">
                <a:solidFill>
                  <a:schemeClr val="bg1"/>
                </a:solidFill>
                <a:latin typeface="Roboto condensed"/>
                <a:ea typeface="+mn-ea"/>
                <a:cs typeface="Roboto condensed"/>
              </a:endParaRPr>
            </a:p>
          </p:txBody>
        </p:sp>
        <p:sp>
          <p:nvSpPr>
            <p:cNvPr id="47" name="Freeform 158">
              <a:extLst>
                <a:ext uri="{FF2B5EF4-FFF2-40B4-BE49-F238E27FC236}">
                  <a16:creationId xmlns:a16="http://schemas.microsoft.com/office/drawing/2014/main" id="{F16E6911-0C9B-4171-B064-FA8C1301E61A}"/>
                </a:ext>
              </a:extLst>
            </p:cNvPr>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w="9525">
              <a:solidFill>
                <a:schemeClr val="bg1"/>
              </a:solidFill>
              <a:round/>
              <a:headEnd/>
              <a:tailEnd/>
            </a:ln>
            <a:extLst/>
          </p:spPr>
          <p:txBody>
            <a:bodyPr/>
            <a:lstStyle/>
            <a:p>
              <a:pPr eaLnBrk="1" fontAlgn="auto" hangingPunct="1">
                <a:spcBef>
                  <a:spcPts val="0"/>
                </a:spcBef>
                <a:spcAft>
                  <a:spcPts val="0"/>
                </a:spcAft>
                <a:defRPr/>
              </a:pPr>
              <a:endParaRPr lang="id-ID" sz="2400">
                <a:solidFill>
                  <a:schemeClr val="bg1"/>
                </a:solidFill>
                <a:latin typeface="Roboto condensed"/>
                <a:ea typeface="+mn-ea"/>
                <a:cs typeface="Roboto condensed"/>
              </a:endParaRPr>
            </a:p>
          </p:txBody>
        </p:sp>
      </p:grpSp>
      <p:grpSp>
        <p:nvGrpSpPr>
          <p:cNvPr id="48" name="Group 35">
            <a:extLst>
              <a:ext uri="{FF2B5EF4-FFF2-40B4-BE49-F238E27FC236}">
                <a16:creationId xmlns:a16="http://schemas.microsoft.com/office/drawing/2014/main" id="{729D2639-DF0D-49B9-A850-C67D1F3EBD5C}"/>
              </a:ext>
            </a:extLst>
          </p:cNvPr>
          <p:cNvGrpSpPr/>
          <p:nvPr/>
        </p:nvGrpSpPr>
        <p:grpSpPr>
          <a:xfrm>
            <a:off x="7607199" y="2998763"/>
            <a:ext cx="3708958" cy="980082"/>
            <a:chOff x="4826000" y="920370"/>
            <a:chExt cx="3055069" cy="707628"/>
          </a:xfrm>
        </p:grpSpPr>
        <p:sp>
          <p:nvSpPr>
            <p:cNvPr id="49" name="텍스트 개체 틀 2">
              <a:extLst>
                <a:ext uri="{FF2B5EF4-FFF2-40B4-BE49-F238E27FC236}">
                  <a16:creationId xmlns:a16="http://schemas.microsoft.com/office/drawing/2014/main" id="{400EB909-2D5F-4394-BD3C-1366C405271C}"/>
                </a:ext>
              </a:extLst>
            </p:cNvPr>
            <p:cNvSpPr txBox="1">
              <a:spLocks/>
            </p:cNvSpPr>
            <p:nvPr/>
          </p:nvSpPr>
          <p:spPr>
            <a:xfrm>
              <a:off x="4826000" y="1184741"/>
              <a:ext cx="3055069" cy="443257"/>
            </a:xfrm>
            <a:prstGeom prst="rect">
              <a:avLst/>
            </a:prstGeom>
          </p:spPr>
          <p:txBody>
            <a:bodyPr vert="horz" lIns="91440" tIns="45720" rIns="91440" bIns="45720" rtlCol="0" anchor="t">
              <a:normAutofit/>
            </a:bodyPr>
            <a:lstStyle>
              <a:lvl1pPr marL="0" indent="0" algn="ctr" defTabSz="457200" rtl="0" eaLnBrk="1" latinLnBrk="0" hangingPunct="1">
                <a:spcBef>
                  <a:spcPct val="20000"/>
                </a:spcBef>
                <a:buFont typeface="Arial"/>
                <a:buNone/>
                <a:defRPr sz="1000" kern="1200" baseline="0">
                  <a:solidFill>
                    <a:schemeClr val="bg1">
                      <a:lumMod val="65000"/>
                    </a:schemeClr>
                  </a:solidFill>
                  <a:latin typeface="+mn-lt"/>
                  <a:ea typeface="+mn-ea"/>
                  <a:cs typeface="Rockwell"/>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l">
                <a:lnSpc>
                  <a:spcPct val="120000"/>
                </a:lnSpc>
              </a:pPr>
              <a:r>
                <a:rPr lang="en-US" altLang="ko-KR" sz="900" b="1" dirty="0">
                  <a:solidFill>
                    <a:schemeClr val="bg1"/>
                  </a:solidFill>
                  <a:latin typeface="Roboto condensed"/>
                  <a:cs typeface="Roboto condensed"/>
                </a:rPr>
                <a:t>First Section : </a:t>
              </a:r>
              <a:r>
                <a:rPr lang="en-US" altLang="ko-KR" sz="900" dirty="0">
                  <a:solidFill>
                    <a:schemeClr val="bg1"/>
                  </a:solidFill>
                  <a:latin typeface="Roboto condensed"/>
                  <a:cs typeface="Roboto condensed"/>
                </a:rPr>
                <a:t>dolor sit amen, consectetur adipiscing elit. Integer nec odio. Praesent lib ero. Sed cursus ante dapibus.</a:t>
              </a:r>
            </a:p>
          </p:txBody>
        </p:sp>
        <p:sp>
          <p:nvSpPr>
            <p:cNvPr id="50" name="텍스트 개체 틀 2">
              <a:extLst>
                <a:ext uri="{FF2B5EF4-FFF2-40B4-BE49-F238E27FC236}">
                  <a16:creationId xmlns:a16="http://schemas.microsoft.com/office/drawing/2014/main" id="{875602E2-8725-4950-B40A-3436CA0EDE62}"/>
                </a:ext>
              </a:extLst>
            </p:cNvPr>
            <p:cNvSpPr txBox="1">
              <a:spLocks/>
            </p:cNvSpPr>
            <p:nvPr/>
          </p:nvSpPr>
          <p:spPr>
            <a:xfrm>
              <a:off x="4826000" y="920370"/>
              <a:ext cx="3055069" cy="314465"/>
            </a:xfrm>
            <a:prstGeom prst="rect">
              <a:avLst/>
            </a:prstGeom>
          </p:spPr>
          <p:txBody>
            <a:bodyPr vert="horz" lIns="91440" tIns="45720" rIns="91440" bIns="45720" rtlCol="0" anchor="t">
              <a:noAutofit/>
            </a:bodyPr>
            <a:lstStyle>
              <a:lvl1pPr marL="0" indent="0" algn="ctr" defTabSz="457200" rtl="0" eaLnBrk="1" latinLnBrk="0" hangingPunct="1">
                <a:spcBef>
                  <a:spcPct val="20000"/>
                </a:spcBef>
                <a:buFont typeface="Arial"/>
                <a:buNone/>
                <a:defRPr sz="1000" kern="1200" baseline="0">
                  <a:solidFill>
                    <a:schemeClr val="bg1">
                      <a:lumMod val="65000"/>
                    </a:schemeClr>
                  </a:solidFill>
                  <a:latin typeface="+mn-lt"/>
                  <a:ea typeface="+mn-ea"/>
                  <a:cs typeface="Rockwell"/>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l">
                <a:lnSpc>
                  <a:spcPct val="120000"/>
                </a:lnSpc>
              </a:pPr>
              <a:r>
                <a:rPr lang="en-US" altLang="ko-KR" sz="1600" dirty="0">
                  <a:solidFill>
                    <a:schemeClr val="bg1"/>
                  </a:solidFill>
                  <a:latin typeface="Roboto condensed"/>
                  <a:cs typeface="Roboto condensed"/>
                </a:rPr>
                <a:t>Business chart 01</a:t>
              </a:r>
            </a:p>
          </p:txBody>
        </p:sp>
      </p:grpSp>
      <p:sp>
        <p:nvSpPr>
          <p:cNvPr id="51" name="Rounded Rectangle 10">
            <a:extLst>
              <a:ext uri="{FF2B5EF4-FFF2-40B4-BE49-F238E27FC236}">
                <a16:creationId xmlns:a16="http://schemas.microsoft.com/office/drawing/2014/main" id="{AC256076-39B3-4DC2-8EF1-B8BB6247F428}"/>
              </a:ext>
            </a:extLst>
          </p:cNvPr>
          <p:cNvSpPr/>
          <p:nvPr/>
        </p:nvSpPr>
        <p:spPr>
          <a:xfrm>
            <a:off x="6933434" y="4277131"/>
            <a:ext cx="555844" cy="555843"/>
          </a:xfrm>
          <a:prstGeom prst="roundRect">
            <a:avLst>
              <a:gd name="adj" fmla="val 50000"/>
            </a:avLst>
          </a:prstGeom>
          <a:noFill/>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solidFill>
                <a:schemeClr val="bg1"/>
              </a:solidFill>
              <a:latin typeface="Roboto condensed"/>
              <a:cs typeface="Roboto condensed"/>
            </a:endParaRPr>
          </a:p>
        </p:txBody>
      </p:sp>
      <p:sp>
        <p:nvSpPr>
          <p:cNvPr id="52" name="Freeform 53">
            <a:extLst>
              <a:ext uri="{FF2B5EF4-FFF2-40B4-BE49-F238E27FC236}">
                <a16:creationId xmlns:a16="http://schemas.microsoft.com/office/drawing/2014/main" id="{0F65C8DD-1EC7-445F-BD1E-D2AE0219962B}"/>
              </a:ext>
            </a:extLst>
          </p:cNvPr>
          <p:cNvSpPr>
            <a:spLocks noEditPoints="1"/>
          </p:cNvSpPr>
          <p:nvPr/>
        </p:nvSpPr>
        <p:spPr bwMode="auto">
          <a:xfrm>
            <a:off x="7116455" y="4437048"/>
            <a:ext cx="202155" cy="225387"/>
          </a:xfrm>
          <a:custGeom>
            <a:avLst/>
            <a:gdLst/>
            <a:ahLst/>
            <a:cxnLst>
              <a:cxn ang="0">
                <a:pos x="171" y="47"/>
              </a:cxn>
              <a:cxn ang="0">
                <a:pos x="177" y="36"/>
              </a:cxn>
              <a:cxn ang="0">
                <a:pos x="179" y="38"/>
              </a:cxn>
              <a:cxn ang="0">
                <a:pos x="184" y="38"/>
              </a:cxn>
              <a:cxn ang="0">
                <a:pos x="188" y="35"/>
              </a:cxn>
              <a:cxn ang="0">
                <a:pos x="193" y="28"/>
              </a:cxn>
              <a:cxn ang="0">
                <a:pos x="190" y="19"/>
              </a:cxn>
              <a:cxn ang="0">
                <a:pos x="161" y="2"/>
              </a:cxn>
              <a:cxn ang="0">
                <a:pos x="152" y="4"/>
              </a:cxn>
              <a:cxn ang="0">
                <a:pos x="148" y="11"/>
              </a:cxn>
              <a:cxn ang="0">
                <a:pos x="147" y="16"/>
              </a:cxn>
              <a:cxn ang="0">
                <a:pos x="150" y="20"/>
              </a:cxn>
              <a:cxn ang="0">
                <a:pos x="152" y="22"/>
              </a:cxn>
              <a:cxn ang="0">
                <a:pos x="146" y="32"/>
              </a:cxn>
              <a:cxn ang="0">
                <a:pos x="106" y="24"/>
              </a:cxn>
              <a:cxn ang="0">
                <a:pos x="65" y="32"/>
              </a:cxn>
              <a:cxn ang="0">
                <a:pos x="59" y="22"/>
              </a:cxn>
              <a:cxn ang="0">
                <a:pos x="62" y="20"/>
              </a:cxn>
              <a:cxn ang="0">
                <a:pos x="65" y="16"/>
              </a:cxn>
              <a:cxn ang="0">
                <a:pos x="64" y="11"/>
              </a:cxn>
              <a:cxn ang="0">
                <a:pos x="60" y="4"/>
              </a:cxn>
              <a:cxn ang="0">
                <a:pos x="51" y="2"/>
              </a:cxn>
              <a:cxn ang="0">
                <a:pos x="21" y="19"/>
              </a:cxn>
              <a:cxn ang="0">
                <a:pos x="19" y="28"/>
              </a:cxn>
              <a:cxn ang="0">
                <a:pos x="23" y="35"/>
              </a:cxn>
              <a:cxn ang="0">
                <a:pos x="27" y="38"/>
              </a:cxn>
              <a:cxn ang="0">
                <a:pos x="32" y="38"/>
              </a:cxn>
              <a:cxn ang="0">
                <a:pos x="34" y="36"/>
              </a:cxn>
              <a:cxn ang="0">
                <a:pos x="40" y="47"/>
              </a:cxn>
              <a:cxn ang="0">
                <a:pos x="0" y="129"/>
              </a:cxn>
              <a:cxn ang="0">
                <a:pos x="106" y="235"/>
              </a:cxn>
              <a:cxn ang="0">
                <a:pos x="211" y="129"/>
              </a:cxn>
              <a:cxn ang="0">
                <a:pos x="171" y="47"/>
              </a:cxn>
              <a:cxn ang="0">
                <a:pos x="106" y="214"/>
              </a:cxn>
              <a:cxn ang="0">
                <a:pos x="21" y="129"/>
              </a:cxn>
              <a:cxn ang="0">
                <a:pos x="106" y="44"/>
              </a:cxn>
              <a:cxn ang="0">
                <a:pos x="191" y="129"/>
              </a:cxn>
              <a:cxn ang="0">
                <a:pos x="106" y="214"/>
              </a:cxn>
              <a:cxn ang="0">
                <a:pos x="115" y="130"/>
              </a:cxn>
              <a:cxn ang="0">
                <a:pos x="115" y="129"/>
              </a:cxn>
              <a:cxn ang="0">
                <a:pos x="115" y="82"/>
              </a:cxn>
              <a:cxn ang="0">
                <a:pos x="106" y="73"/>
              </a:cxn>
              <a:cxn ang="0">
                <a:pos x="97" y="82"/>
              </a:cxn>
              <a:cxn ang="0">
                <a:pos x="97" y="129"/>
              </a:cxn>
              <a:cxn ang="0">
                <a:pos x="106" y="138"/>
              </a:cxn>
              <a:cxn ang="0">
                <a:pos x="107" y="138"/>
              </a:cxn>
              <a:cxn ang="0">
                <a:pos x="149" y="180"/>
              </a:cxn>
              <a:cxn ang="0">
                <a:pos x="153" y="182"/>
              </a:cxn>
              <a:cxn ang="0">
                <a:pos x="157" y="180"/>
              </a:cxn>
              <a:cxn ang="0">
                <a:pos x="157" y="173"/>
              </a:cxn>
              <a:cxn ang="0">
                <a:pos x="115" y="130"/>
              </a:cxn>
            </a:cxnLst>
            <a:rect l="0" t="0" r="r" b="b"/>
            <a:pathLst>
              <a:path w="211" h="235">
                <a:moveTo>
                  <a:pt x="171" y="47"/>
                </a:moveTo>
                <a:cubicBezTo>
                  <a:pt x="177" y="36"/>
                  <a:pt x="177" y="36"/>
                  <a:pt x="177" y="36"/>
                </a:cubicBezTo>
                <a:cubicBezTo>
                  <a:pt x="179" y="38"/>
                  <a:pt x="179" y="38"/>
                  <a:pt x="179" y="38"/>
                </a:cubicBezTo>
                <a:cubicBezTo>
                  <a:pt x="181" y="38"/>
                  <a:pt x="183" y="39"/>
                  <a:pt x="184" y="38"/>
                </a:cubicBezTo>
                <a:cubicBezTo>
                  <a:pt x="186" y="38"/>
                  <a:pt x="188" y="37"/>
                  <a:pt x="188" y="35"/>
                </a:cubicBezTo>
                <a:cubicBezTo>
                  <a:pt x="193" y="28"/>
                  <a:pt x="193" y="28"/>
                  <a:pt x="193" y="28"/>
                </a:cubicBezTo>
                <a:cubicBezTo>
                  <a:pt x="195" y="25"/>
                  <a:pt x="194" y="21"/>
                  <a:pt x="190" y="19"/>
                </a:cubicBezTo>
                <a:cubicBezTo>
                  <a:pt x="161" y="2"/>
                  <a:pt x="161" y="2"/>
                  <a:pt x="161" y="2"/>
                </a:cubicBezTo>
                <a:cubicBezTo>
                  <a:pt x="158" y="0"/>
                  <a:pt x="154" y="1"/>
                  <a:pt x="152" y="4"/>
                </a:cubicBezTo>
                <a:cubicBezTo>
                  <a:pt x="148" y="11"/>
                  <a:pt x="148" y="11"/>
                  <a:pt x="148" y="11"/>
                </a:cubicBezTo>
                <a:cubicBezTo>
                  <a:pt x="147" y="13"/>
                  <a:pt x="147" y="15"/>
                  <a:pt x="147" y="16"/>
                </a:cubicBezTo>
                <a:cubicBezTo>
                  <a:pt x="147" y="18"/>
                  <a:pt x="149" y="19"/>
                  <a:pt x="150" y="20"/>
                </a:cubicBezTo>
                <a:cubicBezTo>
                  <a:pt x="152" y="22"/>
                  <a:pt x="152" y="22"/>
                  <a:pt x="152" y="22"/>
                </a:cubicBezTo>
                <a:cubicBezTo>
                  <a:pt x="146" y="32"/>
                  <a:pt x="146" y="32"/>
                  <a:pt x="146" y="32"/>
                </a:cubicBezTo>
                <a:cubicBezTo>
                  <a:pt x="134" y="27"/>
                  <a:pt x="120" y="24"/>
                  <a:pt x="106" y="24"/>
                </a:cubicBezTo>
                <a:cubicBezTo>
                  <a:pt x="91" y="24"/>
                  <a:pt x="78" y="27"/>
                  <a:pt x="65" y="32"/>
                </a:cubicBezTo>
                <a:cubicBezTo>
                  <a:pt x="59" y="22"/>
                  <a:pt x="59" y="22"/>
                  <a:pt x="59" y="22"/>
                </a:cubicBezTo>
                <a:cubicBezTo>
                  <a:pt x="62" y="20"/>
                  <a:pt x="62" y="20"/>
                  <a:pt x="62" y="20"/>
                </a:cubicBezTo>
                <a:cubicBezTo>
                  <a:pt x="63" y="19"/>
                  <a:pt x="64" y="18"/>
                  <a:pt x="65" y="16"/>
                </a:cubicBezTo>
                <a:cubicBezTo>
                  <a:pt x="65" y="15"/>
                  <a:pt x="65" y="13"/>
                  <a:pt x="64" y="11"/>
                </a:cubicBezTo>
                <a:cubicBezTo>
                  <a:pt x="60" y="4"/>
                  <a:pt x="60" y="4"/>
                  <a:pt x="60" y="4"/>
                </a:cubicBezTo>
                <a:cubicBezTo>
                  <a:pt x="58" y="1"/>
                  <a:pt x="54" y="0"/>
                  <a:pt x="51" y="2"/>
                </a:cubicBezTo>
                <a:cubicBezTo>
                  <a:pt x="21" y="19"/>
                  <a:pt x="21" y="19"/>
                  <a:pt x="21" y="19"/>
                </a:cubicBezTo>
                <a:cubicBezTo>
                  <a:pt x="18" y="21"/>
                  <a:pt x="17" y="25"/>
                  <a:pt x="19" y="28"/>
                </a:cubicBezTo>
                <a:cubicBezTo>
                  <a:pt x="23" y="35"/>
                  <a:pt x="23" y="35"/>
                  <a:pt x="23" y="35"/>
                </a:cubicBezTo>
                <a:cubicBezTo>
                  <a:pt x="24" y="37"/>
                  <a:pt x="25" y="38"/>
                  <a:pt x="27" y="38"/>
                </a:cubicBezTo>
                <a:cubicBezTo>
                  <a:pt x="29" y="39"/>
                  <a:pt x="31" y="38"/>
                  <a:pt x="32" y="38"/>
                </a:cubicBezTo>
                <a:cubicBezTo>
                  <a:pt x="34" y="36"/>
                  <a:pt x="34" y="36"/>
                  <a:pt x="34" y="36"/>
                </a:cubicBezTo>
                <a:cubicBezTo>
                  <a:pt x="40" y="47"/>
                  <a:pt x="40" y="47"/>
                  <a:pt x="40" y="47"/>
                </a:cubicBezTo>
                <a:cubicBezTo>
                  <a:pt x="16" y="66"/>
                  <a:pt x="0" y="96"/>
                  <a:pt x="0" y="129"/>
                </a:cubicBezTo>
                <a:cubicBezTo>
                  <a:pt x="0" y="187"/>
                  <a:pt x="48" y="235"/>
                  <a:pt x="106" y="235"/>
                </a:cubicBezTo>
                <a:cubicBezTo>
                  <a:pt x="164" y="235"/>
                  <a:pt x="211" y="187"/>
                  <a:pt x="211" y="129"/>
                </a:cubicBezTo>
                <a:cubicBezTo>
                  <a:pt x="211" y="96"/>
                  <a:pt x="196" y="66"/>
                  <a:pt x="171" y="47"/>
                </a:cubicBezTo>
                <a:close/>
                <a:moveTo>
                  <a:pt x="106" y="214"/>
                </a:moveTo>
                <a:cubicBezTo>
                  <a:pt x="59" y="214"/>
                  <a:pt x="21" y="176"/>
                  <a:pt x="21" y="129"/>
                </a:cubicBezTo>
                <a:cubicBezTo>
                  <a:pt x="21" y="82"/>
                  <a:pt x="59" y="44"/>
                  <a:pt x="106" y="44"/>
                </a:cubicBezTo>
                <a:cubicBezTo>
                  <a:pt x="153" y="44"/>
                  <a:pt x="191" y="82"/>
                  <a:pt x="191" y="129"/>
                </a:cubicBezTo>
                <a:cubicBezTo>
                  <a:pt x="191" y="176"/>
                  <a:pt x="153" y="214"/>
                  <a:pt x="106" y="214"/>
                </a:cubicBezTo>
                <a:close/>
                <a:moveTo>
                  <a:pt x="115" y="130"/>
                </a:moveTo>
                <a:cubicBezTo>
                  <a:pt x="115" y="130"/>
                  <a:pt x="115" y="130"/>
                  <a:pt x="115" y="129"/>
                </a:cubicBezTo>
                <a:cubicBezTo>
                  <a:pt x="115" y="82"/>
                  <a:pt x="115" y="82"/>
                  <a:pt x="115" y="82"/>
                </a:cubicBezTo>
                <a:cubicBezTo>
                  <a:pt x="115" y="77"/>
                  <a:pt x="111" y="73"/>
                  <a:pt x="106" y="73"/>
                </a:cubicBezTo>
                <a:cubicBezTo>
                  <a:pt x="101" y="73"/>
                  <a:pt x="97" y="77"/>
                  <a:pt x="97" y="82"/>
                </a:cubicBezTo>
                <a:cubicBezTo>
                  <a:pt x="97" y="129"/>
                  <a:pt x="97" y="129"/>
                  <a:pt x="97" y="129"/>
                </a:cubicBezTo>
                <a:cubicBezTo>
                  <a:pt x="97" y="134"/>
                  <a:pt x="101" y="138"/>
                  <a:pt x="106" y="138"/>
                </a:cubicBezTo>
                <a:cubicBezTo>
                  <a:pt x="106" y="138"/>
                  <a:pt x="107" y="138"/>
                  <a:pt x="107" y="138"/>
                </a:cubicBezTo>
                <a:cubicBezTo>
                  <a:pt x="149" y="180"/>
                  <a:pt x="149" y="180"/>
                  <a:pt x="149" y="180"/>
                </a:cubicBezTo>
                <a:cubicBezTo>
                  <a:pt x="150" y="181"/>
                  <a:pt x="152" y="182"/>
                  <a:pt x="153" y="182"/>
                </a:cubicBezTo>
                <a:cubicBezTo>
                  <a:pt x="155" y="182"/>
                  <a:pt x="156" y="181"/>
                  <a:pt x="157" y="180"/>
                </a:cubicBezTo>
                <a:cubicBezTo>
                  <a:pt x="159" y="178"/>
                  <a:pt x="159" y="175"/>
                  <a:pt x="157" y="173"/>
                </a:cubicBezTo>
                <a:lnTo>
                  <a:pt x="115" y="130"/>
                </a:lnTo>
                <a:close/>
              </a:path>
            </a:pathLst>
          </a:custGeom>
          <a:noFill/>
          <a:ln w="9525">
            <a:solidFill>
              <a:schemeClr val="bg1"/>
            </a:solidFill>
            <a:round/>
            <a:headEnd/>
            <a:tailEnd/>
          </a:ln>
        </p:spPr>
        <p:txBody>
          <a:bodyPr vert="horz" wrap="square" lIns="91440" tIns="45720" rIns="91440" bIns="45720" numCol="1" anchor="t" anchorCtr="0" compatLnSpc="1">
            <a:prstTxWarp prst="textNoShape">
              <a:avLst/>
            </a:prstTxWarp>
          </a:bodyPr>
          <a:lstStyle/>
          <a:p>
            <a:endParaRPr lang="ko-KR" altLang="en-US" sz="2400">
              <a:solidFill>
                <a:schemeClr val="bg1"/>
              </a:solidFill>
              <a:latin typeface="Roboto condensed"/>
              <a:cs typeface="Roboto condensed"/>
            </a:endParaRPr>
          </a:p>
        </p:txBody>
      </p:sp>
      <p:grpSp>
        <p:nvGrpSpPr>
          <p:cNvPr id="53" name="Group 38">
            <a:extLst>
              <a:ext uri="{FF2B5EF4-FFF2-40B4-BE49-F238E27FC236}">
                <a16:creationId xmlns:a16="http://schemas.microsoft.com/office/drawing/2014/main" id="{5075041A-0E58-4A77-B4E4-7F773003B17D}"/>
              </a:ext>
            </a:extLst>
          </p:cNvPr>
          <p:cNvGrpSpPr/>
          <p:nvPr/>
        </p:nvGrpSpPr>
        <p:grpSpPr>
          <a:xfrm>
            <a:off x="7607199" y="4117927"/>
            <a:ext cx="3708958" cy="980082"/>
            <a:chOff x="4826000" y="920370"/>
            <a:chExt cx="3055069" cy="707628"/>
          </a:xfrm>
        </p:grpSpPr>
        <p:sp>
          <p:nvSpPr>
            <p:cNvPr id="54" name="텍스트 개체 틀 2">
              <a:extLst>
                <a:ext uri="{FF2B5EF4-FFF2-40B4-BE49-F238E27FC236}">
                  <a16:creationId xmlns:a16="http://schemas.microsoft.com/office/drawing/2014/main" id="{8708B292-75E7-4D39-A20E-3486B67BF4B3}"/>
                </a:ext>
              </a:extLst>
            </p:cNvPr>
            <p:cNvSpPr txBox="1">
              <a:spLocks/>
            </p:cNvSpPr>
            <p:nvPr/>
          </p:nvSpPr>
          <p:spPr>
            <a:xfrm>
              <a:off x="4826000" y="1184741"/>
              <a:ext cx="3055069" cy="443257"/>
            </a:xfrm>
            <a:prstGeom prst="rect">
              <a:avLst/>
            </a:prstGeom>
          </p:spPr>
          <p:txBody>
            <a:bodyPr vert="horz" lIns="91440" tIns="45720" rIns="91440" bIns="45720" rtlCol="0" anchor="t">
              <a:normAutofit/>
            </a:bodyPr>
            <a:lstStyle>
              <a:lvl1pPr marL="0" indent="0" algn="ctr" defTabSz="457200" rtl="0" eaLnBrk="1" latinLnBrk="0" hangingPunct="1">
                <a:spcBef>
                  <a:spcPct val="20000"/>
                </a:spcBef>
                <a:buFont typeface="Arial"/>
                <a:buNone/>
                <a:defRPr sz="1000" kern="1200" baseline="0">
                  <a:solidFill>
                    <a:schemeClr val="bg1">
                      <a:lumMod val="65000"/>
                    </a:schemeClr>
                  </a:solidFill>
                  <a:latin typeface="+mn-lt"/>
                  <a:ea typeface="+mn-ea"/>
                  <a:cs typeface="Rockwell"/>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l">
                <a:lnSpc>
                  <a:spcPct val="120000"/>
                </a:lnSpc>
              </a:pPr>
              <a:r>
                <a:rPr lang="en-US" altLang="ko-KR" sz="900" b="1" dirty="0">
                  <a:solidFill>
                    <a:schemeClr val="bg1"/>
                  </a:solidFill>
                  <a:latin typeface="Roboto condensed"/>
                  <a:cs typeface="Roboto condensed"/>
                </a:rPr>
                <a:t>First Section : </a:t>
              </a:r>
              <a:r>
                <a:rPr lang="en-US" altLang="ko-KR" sz="900" dirty="0">
                  <a:solidFill>
                    <a:schemeClr val="bg1"/>
                  </a:solidFill>
                  <a:latin typeface="Roboto condensed"/>
                  <a:cs typeface="Roboto condensed"/>
                </a:rPr>
                <a:t>dolor sit amen, consectetur adipiscing elit. Integer nec odio. Praesent lib ero. Sed cursus ante dapibus.</a:t>
              </a:r>
            </a:p>
          </p:txBody>
        </p:sp>
        <p:sp>
          <p:nvSpPr>
            <p:cNvPr id="55" name="텍스트 개체 틀 2">
              <a:extLst>
                <a:ext uri="{FF2B5EF4-FFF2-40B4-BE49-F238E27FC236}">
                  <a16:creationId xmlns:a16="http://schemas.microsoft.com/office/drawing/2014/main" id="{12952623-19E6-48A7-A32A-6A47E99ECC77}"/>
                </a:ext>
              </a:extLst>
            </p:cNvPr>
            <p:cNvSpPr txBox="1">
              <a:spLocks/>
            </p:cNvSpPr>
            <p:nvPr/>
          </p:nvSpPr>
          <p:spPr>
            <a:xfrm>
              <a:off x="4826000" y="920370"/>
              <a:ext cx="3055069" cy="314465"/>
            </a:xfrm>
            <a:prstGeom prst="rect">
              <a:avLst/>
            </a:prstGeom>
          </p:spPr>
          <p:txBody>
            <a:bodyPr vert="horz" lIns="91440" tIns="45720" rIns="91440" bIns="45720" rtlCol="0" anchor="t">
              <a:noAutofit/>
            </a:bodyPr>
            <a:lstStyle>
              <a:lvl1pPr marL="0" indent="0" algn="ctr" defTabSz="457200" rtl="0" eaLnBrk="1" latinLnBrk="0" hangingPunct="1">
                <a:spcBef>
                  <a:spcPct val="20000"/>
                </a:spcBef>
                <a:buFont typeface="Arial"/>
                <a:buNone/>
                <a:defRPr sz="1000" kern="1200" baseline="0">
                  <a:solidFill>
                    <a:schemeClr val="bg1">
                      <a:lumMod val="65000"/>
                    </a:schemeClr>
                  </a:solidFill>
                  <a:latin typeface="+mn-lt"/>
                  <a:ea typeface="+mn-ea"/>
                  <a:cs typeface="Rockwell"/>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l">
                <a:lnSpc>
                  <a:spcPct val="120000"/>
                </a:lnSpc>
              </a:pPr>
              <a:r>
                <a:rPr lang="en-US" altLang="ko-KR" sz="1600" dirty="0">
                  <a:solidFill>
                    <a:schemeClr val="bg1"/>
                  </a:solidFill>
                  <a:latin typeface="Roboto condensed"/>
                  <a:cs typeface="Roboto condensed"/>
                </a:rPr>
                <a:t>Business chart 01</a:t>
              </a:r>
            </a:p>
          </p:txBody>
        </p:sp>
      </p:grpSp>
      <p:sp>
        <p:nvSpPr>
          <p:cNvPr id="56" name="Rounded Rectangle 13">
            <a:extLst>
              <a:ext uri="{FF2B5EF4-FFF2-40B4-BE49-F238E27FC236}">
                <a16:creationId xmlns:a16="http://schemas.microsoft.com/office/drawing/2014/main" id="{593DFA4C-A8C0-4F15-B16D-1A186BE25C6A}"/>
              </a:ext>
            </a:extLst>
          </p:cNvPr>
          <p:cNvSpPr/>
          <p:nvPr/>
        </p:nvSpPr>
        <p:spPr>
          <a:xfrm>
            <a:off x="6945758" y="5391106"/>
            <a:ext cx="555844" cy="555843"/>
          </a:xfrm>
          <a:prstGeom prst="roundRect">
            <a:avLst>
              <a:gd name="adj" fmla="val 50000"/>
            </a:avLst>
          </a:prstGeom>
          <a:noFill/>
          <a:ln>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solidFill>
                <a:schemeClr val="bg1"/>
              </a:solidFill>
              <a:latin typeface="Roboto condensed"/>
              <a:cs typeface="Roboto condensed"/>
            </a:endParaRPr>
          </a:p>
        </p:txBody>
      </p:sp>
      <p:grpSp>
        <p:nvGrpSpPr>
          <p:cNvPr id="57" name="Group 22">
            <a:extLst>
              <a:ext uri="{FF2B5EF4-FFF2-40B4-BE49-F238E27FC236}">
                <a16:creationId xmlns:a16="http://schemas.microsoft.com/office/drawing/2014/main" id="{F2C52B45-0648-4AA4-AE99-5839EB892C70}"/>
              </a:ext>
            </a:extLst>
          </p:cNvPr>
          <p:cNvGrpSpPr/>
          <p:nvPr/>
        </p:nvGrpSpPr>
        <p:grpSpPr>
          <a:xfrm>
            <a:off x="7110125" y="5564866"/>
            <a:ext cx="238679" cy="234878"/>
            <a:chOff x="6297613" y="1392238"/>
            <a:chExt cx="498475" cy="490537"/>
          </a:xfrm>
          <a:noFill/>
        </p:grpSpPr>
        <p:sp>
          <p:nvSpPr>
            <p:cNvPr id="58" name="Freeform 23">
              <a:extLst>
                <a:ext uri="{FF2B5EF4-FFF2-40B4-BE49-F238E27FC236}">
                  <a16:creationId xmlns:a16="http://schemas.microsoft.com/office/drawing/2014/main" id="{56516E85-F096-4615-8899-43E65412CD14}"/>
                </a:ext>
              </a:extLst>
            </p:cNvPr>
            <p:cNvSpPr>
              <a:spLocks/>
            </p:cNvSpPr>
            <p:nvPr/>
          </p:nvSpPr>
          <p:spPr bwMode="auto">
            <a:xfrm>
              <a:off x="6570663" y="1454150"/>
              <a:ext cx="160338" cy="160337"/>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w="9525">
              <a:solidFill>
                <a:schemeClr val="bg1"/>
              </a:solidFill>
              <a:round/>
              <a:headEnd/>
              <a:tailEnd/>
            </a:ln>
            <a:extLst/>
          </p:spPr>
          <p:txBody>
            <a:bodyPr/>
            <a:lstStyle/>
            <a:p>
              <a:pPr eaLnBrk="1" fontAlgn="auto" hangingPunct="1">
                <a:spcBef>
                  <a:spcPts val="0"/>
                </a:spcBef>
                <a:spcAft>
                  <a:spcPts val="0"/>
                </a:spcAft>
                <a:defRPr/>
              </a:pPr>
              <a:endParaRPr lang="id-ID" sz="2400">
                <a:solidFill>
                  <a:schemeClr val="bg1"/>
                </a:solidFill>
                <a:latin typeface="Roboto condensed"/>
                <a:ea typeface="+mn-ea"/>
                <a:cs typeface="Roboto condensed"/>
              </a:endParaRPr>
            </a:p>
          </p:txBody>
        </p:sp>
        <p:sp>
          <p:nvSpPr>
            <p:cNvPr id="59" name="Freeform 24">
              <a:extLst>
                <a:ext uri="{FF2B5EF4-FFF2-40B4-BE49-F238E27FC236}">
                  <a16:creationId xmlns:a16="http://schemas.microsoft.com/office/drawing/2014/main" id="{68BC7606-5C6B-4C74-8657-5A1EAF731229}"/>
                </a:ext>
              </a:extLst>
            </p:cNvPr>
            <p:cNvSpPr>
              <a:spLocks noEditPoints="1"/>
            </p:cNvSpPr>
            <p:nvPr/>
          </p:nvSpPr>
          <p:spPr bwMode="auto">
            <a:xfrm>
              <a:off x="6297613" y="1392238"/>
              <a:ext cx="498475" cy="490537"/>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w="9525">
              <a:solidFill>
                <a:schemeClr val="bg1"/>
              </a:solidFill>
              <a:round/>
              <a:headEnd/>
              <a:tailEnd/>
            </a:ln>
            <a:extLst/>
          </p:spPr>
          <p:txBody>
            <a:bodyPr/>
            <a:lstStyle/>
            <a:p>
              <a:pPr eaLnBrk="1" fontAlgn="auto" hangingPunct="1">
                <a:spcBef>
                  <a:spcPts val="0"/>
                </a:spcBef>
                <a:spcAft>
                  <a:spcPts val="0"/>
                </a:spcAft>
                <a:defRPr/>
              </a:pPr>
              <a:endParaRPr lang="id-ID" sz="2400">
                <a:solidFill>
                  <a:schemeClr val="bg1"/>
                </a:solidFill>
                <a:latin typeface="Roboto condensed"/>
                <a:ea typeface="+mn-ea"/>
                <a:cs typeface="Roboto condensed"/>
              </a:endParaRPr>
            </a:p>
          </p:txBody>
        </p:sp>
        <p:sp>
          <p:nvSpPr>
            <p:cNvPr id="60" name="Freeform 25">
              <a:extLst>
                <a:ext uri="{FF2B5EF4-FFF2-40B4-BE49-F238E27FC236}">
                  <a16:creationId xmlns:a16="http://schemas.microsoft.com/office/drawing/2014/main" id="{1D686C2A-6669-42F5-B576-8F6FFEFE16CB}"/>
                </a:ext>
              </a:extLst>
            </p:cNvPr>
            <p:cNvSpPr>
              <a:spLocks/>
            </p:cNvSpPr>
            <p:nvPr/>
          </p:nvSpPr>
          <p:spPr bwMode="auto">
            <a:xfrm>
              <a:off x="6562726" y="1392238"/>
              <a:ext cx="230188" cy="230187"/>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w="9525">
              <a:solidFill>
                <a:schemeClr val="bg1"/>
              </a:solidFill>
              <a:round/>
              <a:headEnd/>
              <a:tailEnd/>
            </a:ln>
            <a:extLst/>
          </p:spPr>
          <p:txBody>
            <a:bodyPr/>
            <a:lstStyle/>
            <a:p>
              <a:pPr eaLnBrk="1" fontAlgn="auto" hangingPunct="1">
                <a:spcBef>
                  <a:spcPts val="0"/>
                </a:spcBef>
                <a:spcAft>
                  <a:spcPts val="0"/>
                </a:spcAft>
                <a:defRPr/>
              </a:pPr>
              <a:endParaRPr lang="id-ID" sz="2400">
                <a:solidFill>
                  <a:schemeClr val="bg1"/>
                </a:solidFill>
                <a:latin typeface="Roboto condensed"/>
                <a:ea typeface="+mn-ea"/>
                <a:cs typeface="Roboto condensed"/>
              </a:endParaRPr>
            </a:p>
          </p:txBody>
        </p:sp>
      </p:grpSp>
      <p:grpSp>
        <p:nvGrpSpPr>
          <p:cNvPr id="61" name="Group 41">
            <a:extLst>
              <a:ext uri="{FF2B5EF4-FFF2-40B4-BE49-F238E27FC236}">
                <a16:creationId xmlns:a16="http://schemas.microsoft.com/office/drawing/2014/main" id="{5649B198-0113-40F3-933E-E1C34A28FD55}"/>
              </a:ext>
            </a:extLst>
          </p:cNvPr>
          <p:cNvGrpSpPr/>
          <p:nvPr/>
        </p:nvGrpSpPr>
        <p:grpSpPr>
          <a:xfrm>
            <a:off x="7607199" y="5237091"/>
            <a:ext cx="3708958" cy="980082"/>
            <a:chOff x="4826000" y="920370"/>
            <a:chExt cx="3055069" cy="707628"/>
          </a:xfrm>
        </p:grpSpPr>
        <p:sp>
          <p:nvSpPr>
            <p:cNvPr id="62" name="텍스트 개체 틀 2">
              <a:extLst>
                <a:ext uri="{FF2B5EF4-FFF2-40B4-BE49-F238E27FC236}">
                  <a16:creationId xmlns:a16="http://schemas.microsoft.com/office/drawing/2014/main" id="{D049B1B9-32C1-4E47-856C-BD29EE5083D5}"/>
                </a:ext>
              </a:extLst>
            </p:cNvPr>
            <p:cNvSpPr txBox="1">
              <a:spLocks/>
            </p:cNvSpPr>
            <p:nvPr/>
          </p:nvSpPr>
          <p:spPr>
            <a:xfrm>
              <a:off x="4826000" y="1184741"/>
              <a:ext cx="3055069" cy="443257"/>
            </a:xfrm>
            <a:prstGeom prst="rect">
              <a:avLst/>
            </a:prstGeom>
          </p:spPr>
          <p:txBody>
            <a:bodyPr vert="horz" lIns="91440" tIns="45720" rIns="91440" bIns="45720" rtlCol="0" anchor="t">
              <a:normAutofit/>
            </a:bodyPr>
            <a:lstStyle>
              <a:lvl1pPr marL="0" indent="0" algn="ctr" defTabSz="457200" rtl="0" eaLnBrk="1" latinLnBrk="0" hangingPunct="1">
                <a:spcBef>
                  <a:spcPct val="20000"/>
                </a:spcBef>
                <a:buFont typeface="Arial"/>
                <a:buNone/>
                <a:defRPr sz="1000" kern="1200" baseline="0">
                  <a:solidFill>
                    <a:schemeClr val="bg1">
                      <a:lumMod val="65000"/>
                    </a:schemeClr>
                  </a:solidFill>
                  <a:latin typeface="+mn-lt"/>
                  <a:ea typeface="+mn-ea"/>
                  <a:cs typeface="Rockwell"/>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l">
                <a:lnSpc>
                  <a:spcPct val="120000"/>
                </a:lnSpc>
              </a:pPr>
              <a:r>
                <a:rPr lang="en-US" altLang="ko-KR" sz="900" b="1" dirty="0">
                  <a:solidFill>
                    <a:schemeClr val="bg1"/>
                  </a:solidFill>
                  <a:latin typeface="Roboto condensed"/>
                  <a:cs typeface="Roboto condensed"/>
                </a:rPr>
                <a:t>First Section : </a:t>
              </a:r>
              <a:r>
                <a:rPr lang="en-US" altLang="ko-KR" sz="900" dirty="0">
                  <a:solidFill>
                    <a:schemeClr val="bg1"/>
                  </a:solidFill>
                  <a:latin typeface="Roboto condensed"/>
                  <a:cs typeface="Roboto condensed"/>
                </a:rPr>
                <a:t>dolor sit amen, consectetur adipiscing elit. Integer nec odio. Praesent lib ero. Sed cursus ante dapibus.</a:t>
              </a:r>
            </a:p>
          </p:txBody>
        </p:sp>
        <p:sp>
          <p:nvSpPr>
            <p:cNvPr id="63" name="텍스트 개체 틀 2">
              <a:extLst>
                <a:ext uri="{FF2B5EF4-FFF2-40B4-BE49-F238E27FC236}">
                  <a16:creationId xmlns:a16="http://schemas.microsoft.com/office/drawing/2014/main" id="{6F1630E8-4A73-47DF-B4C5-5F9DD892BCB6}"/>
                </a:ext>
              </a:extLst>
            </p:cNvPr>
            <p:cNvSpPr txBox="1">
              <a:spLocks/>
            </p:cNvSpPr>
            <p:nvPr/>
          </p:nvSpPr>
          <p:spPr>
            <a:xfrm>
              <a:off x="4826000" y="920370"/>
              <a:ext cx="3055069" cy="314465"/>
            </a:xfrm>
            <a:prstGeom prst="rect">
              <a:avLst/>
            </a:prstGeom>
          </p:spPr>
          <p:txBody>
            <a:bodyPr vert="horz" lIns="91440" tIns="45720" rIns="91440" bIns="45720" rtlCol="0" anchor="t">
              <a:noAutofit/>
            </a:bodyPr>
            <a:lstStyle>
              <a:lvl1pPr marL="0" indent="0" algn="ctr" defTabSz="457200" rtl="0" eaLnBrk="1" latinLnBrk="0" hangingPunct="1">
                <a:spcBef>
                  <a:spcPct val="20000"/>
                </a:spcBef>
                <a:buFont typeface="Arial"/>
                <a:buNone/>
                <a:defRPr sz="1000" kern="1200" baseline="0">
                  <a:solidFill>
                    <a:schemeClr val="bg1">
                      <a:lumMod val="65000"/>
                    </a:schemeClr>
                  </a:solidFill>
                  <a:latin typeface="+mn-lt"/>
                  <a:ea typeface="+mn-ea"/>
                  <a:cs typeface="Rockwell"/>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l">
                <a:lnSpc>
                  <a:spcPct val="120000"/>
                </a:lnSpc>
              </a:pPr>
              <a:r>
                <a:rPr lang="en-US" altLang="ko-KR" sz="1600" dirty="0">
                  <a:solidFill>
                    <a:schemeClr val="bg1"/>
                  </a:solidFill>
                  <a:latin typeface="Roboto condensed"/>
                  <a:cs typeface="Roboto condensed"/>
                </a:rPr>
                <a:t>Business chart 01</a:t>
              </a:r>
            </a:p>
          </p:txBody>
        </p:sp>
      </p:grpSp>
    </p:spTree>
    <p:extLst>
      <p:ext uri="{BB962C8B-B14F-4D97-AF65-F5344CB8AC3E}">
        <p14:creationId xmlns:p14="http://schemas.microsoft.com/office/powerpoint/2010/main" val="217208191"/>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250" fill="hold"/>
                                        <p:tgtEl>
                                          <p:spTgt spid="2"/>
                                        </p:tgtEl>
                                        <p:attrNameLst>
                                          <p:attrName>ppt_x</p:attrName>
                                        </p:attrNameLst>
                                      </p:cBhvr>
                                      <p:tavLst>
                                        <p:tav tm="0">
                                          <p:val>
                                            <p:strVal val="0-#ppt_w/2"/>
                                          </p:val>
                                        </p:tav>
                                        <p:tav tm="100000">
                                          <p:val>
                                            <p:strVal val="#ppt_x"/>
                                          </p:val>
                                        </p:tav>
                                      </p:tavLst>
                                    </p:anim>
                                    <p:anim calcmode="lin" valueType="num">
                                      <p:cBhvr additive="base">
                                        <p:cTn id="13" dur="250" fill="hold"/>
                                        <p:tgtEl>
                                          <p:spTgt spid="2"/>
                                        </p:tgtEl>
                                        <p:attrNameLst>
                                          <p:attrName>ppt_y</p:attrName>
                                        </p:attrNameLst>
                                      </p:cBhvr>
                                      <p:tavLst>
                                        <p:tav tm="0">
                                          <p:val>
                                            <p:strVal val="#ppt_y"/>
                                          </p:val>
                                        </p:tav>
                                        <p:tav tm="100000">
                                          <p:val>
                                            <p:strVal val="#ppt_y"/>
                                          </p:val>
                                        </p:tav>
                                      </p:tavLst>
                                    </p:anim>
                                  </p:childTnLst>
                                </p:cTn>
                              </p:par>
                            </p:childTnLst>
                          </p:cTn>
                        </p:par>
                        <p:par>
                          <p:cTn id="14" fill="hold">
                            <p:stCondLst>
                              <p:cond delay="750"/>
                            </p:stCondLst>
                            <p:childTnLst>
                              <p:par>
                                <p:cTn id="15" presetID="2" presetClass="entr" presetSubtype="8" fill="hold" grpId="0" nodeType="afterEffect">
                                  <p:stCondLst>
                                    <p:cond delay="0"/>
                                  </p:stCondLst>
                                  <p:childTnLst>
                                    <p:set>
                                      <p:cBhvr>
                                        <p:cTn id="16" dur="1" fill="hold">
                                          <p:stCondLst>
                                            <p:cond delay="0"/>
                                          </p:stCondLst>
                                        </p:cTn>
                                        <p:tgtEl>
                                          <p:spTgt spid="35"/>
                                        </p:tgtEl>
                                        <p:attrNameLst>
                                          <p:attrName>style.visibility</p:attrName>
                                        </p:attrNameLst>
                                      </p:cBhvr>
                                      <p:to>
                                        <p:strVal val="visible"/>
                                      </p:to>
                                    </p:set>
                                    <p:anim calcmode="lin" valueType="num">
                                      <p:cBhvr additive="base">
                                        <p:cTn id="17" dur="250" fill="hold"/>
                                        <p:tgtEl>
                                          <p:spTgt spid="35"/>
                                        </p:tgtEl>
                                        <p:attrNameLst>
                                          <p:attrName>ppt_x</p:attrName>
                                        </p:attrNameLst>
                                      </p:cBhvr>
                                      <p:tavLst>
                                        <p:tav tm="0">
                                          <p:val>
                                            <p:strVal val="0-#ppt_w/2"/>
                                          </p:val>
                                        </p:tav>
                                        <p:tav tm="100000">
                                          <p:val>
                                            <p:strVal val="#ppt_x"/>
                                          </p:val>
                                        </p:tav>
                                      </p:tavLst>
                                    </p:anim>
                                    <p:anim calcmode="lin" valueType="num">
                                      <p:cBhvr additive="base">
                                        <p:cTn id="18" dur="250" fill="hold"/>
                                        <p:tgtEl>
                                          <p:spTgt spid="35"/>
                                        </p:tgtEl>
                                        <p:attrNameLst>
                                          <p:attrName>ppt_y</p:attrName>
                                        </p:attrNameLst>
                                      </p:cBhvr>
                                      <p:tavLst>
                                        <p:tav tm="0">
                                          <p:val>
                                            <p:strVal val="#ppt_y"/>
                                          </p:val>
                                        </p:tav>
                                        <p:tav tm="100000">
                                          <p:val>
                                            <p:strVal val="#ppt_y"/>
                                          </p:val>
                                        </p:tav>
                                      </p:tavLst>
                                    </p:anim>
                                  </p:childTnLst>
                                </p:cTn>
                              </p:par>
                            </p:childTnLst>
                          </p:cTn>
                        </p:par>
                        <p:par>
                          <p:cTn id="19" fill="hold">
                            <p:stCondLst>
                              <p:cond delay="1000"/>
                            </p:stCondLst>
                            <p:childTnLst>
                              <p:par>
                                <p:cTn id="20" presetID="2" presetClass="entr" presetSubtype="8" fill="hold" nodeType="afterEffect">
                                  <p:stCondLst>
                                    <p:cond delay="0"/>
                                  </p:stCondLst>
                                  <p:childTnLst>
                                    <p:set>
                                      <p:cBhvr>
                                        <p:cTn id="21" dur="1" fill="hold">
                                          <p:stCondLst>
                                            <p:cond delay="0"/>
                                          </p:stCondLst>
                                        </p:cTn>
                                        <p:tgtEl>
                                          <p:spTgt spid="36"/>
                                        </p:tgtEl>
                                        <p:attrNameLst>
                                          <p:attrName>style.visibility</p:attrName>
                                        </p:attrNameLst>
                                      </p:cBhvr>
                                      <p:to>
                                        <p:strVal val="visible"/>
                                      </p:to>
                                    </p:set>
                                    <p:anim calcmode="lin" valueType="num">
                                      <p:cBhvr additive="base">
                                        <p:cTn id="22" dur="250" fill="hold"/>
                                        <p:tgtEl>
                                          <p:spTgt spid="36"/>
                                        </p:tgtEl>
                                        <p:attrNameLst>
                                          <p:attrName>ppt_x</p:attrName>
                                        </p:attrNameLst>
                                      </p:cBhvr>
                                      <p:tavLst>
                                        <p:tav tm="0">
                                          <p:val>
                                            <p:strVal val="0-#ppt_w/2"/>
                                          </p:val>
                                        </p:tav>
                                        <p:tav tm="100000">
                                          <p:val>
                                            <p:strVal val="#ppt_x"/>
                                          </p:val>
                                        </p:tav>
                                      </p:tavLst>
                                    </p:anim>
                                    <p:anim calcmode="lin" valueType="num">
                                      <p:cBhvr additive="base">
                                        <p:cTn id="23" dur="250" fill="hold"/>
                                        <p:tgtEl>
                                          <p:spTgt spid="36"/>
                                        </p:tgtEl>
                                        <p:attrNameLst>
                                          <p:attrName>ppt_y</p:attrName>
                                        </p:attrNameLst>
                                      </p:cBhvr>
                                      <p:tavLst>
                                        <p:tav tm="0">
                                          <p:val>
                                            <p:strVal val="#ppt_y"/>
                                          </p:val>
                                        </p:tav>
                                        <p:tav tm="100000">
                                          <p:val>
                                            <p:strVal val="#ppt_y"/>
                                          </p:val>
                                        </p:tav>
                                      </p:tavLst>
                                    </p:anim>
                                  </p:childTnLst>
                                </p:cTn>
                              </p:par>
                            </p:childTnLst>
                          </p:cTn>
                        </p:par>
                        <p:par>
                          <p:cTn id="24" fill="hold">
                            <p:stCondLst>
                              <p:cond delay="1250"/>
                            </p:stCondLst>
                            <p:childTnLst>
                              <p:par>
                                <p:cTn id="25" presetID="2" presetClass="entr" presetSubtype="8" fill="hold" nodeType="afterEffect">
                                  <p:stCondLst>
                                    <p:cond delay="0"/>
                                  </p:stCondLst>
                                  <p:childTnLst>
                                    <p:set>
                                      <p:cBhvr>
                                        <p:cTn id="26" dur="1" fill="hold">
                                          <p:stCondLst>
                                            <p:cond delay="0"/>
                                          </p:stCondLst>
                                        </p:cTn>
                                        <p:tgtEl>
                                          <p:spTgt spid="40"/>
                                        </p:tgtEl>
                                        <p:attrNameLst>
                                          <p:attrName>style.visibility</p:attrName>
                                        </p:attrNameLst>
                                      </p:cBhvr>
                                      <p:to>
                                        <p:strVal val="visible"/>
                                      </p:to>
                                    </p:set>
                                    <p:anim calcmode="lin" valueType="num">
                                      <p:cBhvr additive="base">
                                        <p:cTn id="27" dur="250" fill="hold"/>
                                        <p:tgtEl>
                                          <p:spTgt spid="40"/>
                                        </p:tgtEl>
                                        <p:attrNameLst>
                                          <p:attrName>ppt_x</p:attrName>
                                        </p:attrNameLst>
                                      </p:cBhvr>
                                      <p:tavLst>
                                        <p:tav tm="0">
                                          <p:val>
                                            <p:strVal val="0-#ppt_w/2"/>
                                          </p:val>
                                        </p:tav>
                                        <p:tav tm="100000">
                                          <p:val>
                                            <p:strVal val="#ppt_x"/>
                                          </p:val>
                                        </p:tav>
                                      </p:tavLst>
                                    </p:anim>
                                    <p:anim calcmode="lin" valueType="num">
                                      <p:cBhvr additive="base">
                                        <p:cTn id="28" dur="250" fill="hold"/>
                                        <p:tgtEl>
                                          <p:spTgt spid="40"/>
                                        </p:tgtEl>
                                        <p:attrNameLst>
                                          <p:attrName>ppt_y</p:attrName>
                                        </p:attrNameLst>
                                      </p:cBhvr>
                                      <p:tavLst>
                                        <p:tav tm="0">
                                          <p:val>
                                            <p:strVal val="#ppt_y"/>
                                          </p:val>
                                        </p:tav>
                                        <p:tav tm="100000">
                                          <p:val>
                                            <p:strVal val="#ppt_y"/>
                                          </p:val>
                                        </p:tav>
                                      </p:tavLst>
                                    </p:anim>
                                  </p:childTnLst>
                                </p:cTn>
                              </p:par>
                            </p:childTnLst>
                          </p:cTn>
                        </p:par>
                        <p:par>
                          <p:cTn id="29" fill="hold">
                            <p:stCondLst>
                              <p:cond delay="1500"/>
                            </p:stCondLst>
                            <p:childTnLst>
                              <p:par>
                                <p:cTn id="30" presetID="2" presetClass="entr" presetSubtype="8" fill="hold" grpId="0" nodeType="afterEffect">
                                  <p:stCondLst>
                                    <p:cond delay="0"/>
                                  </p:stCondLst>
                                  <p:childTnLst>
                                    <p:set>
                                      <p:cBhvr>
                                        <p:cTn id="31" dur="1" fill="hold">
                                          <p:stCondLst>
                                            <p:cond delay="0"/>
                                          </p:stCondLst>
                                        </p:cTn>
                                        <p:tgtEl>
                                          <p:spTgt spid="43"/>
                                        </p:tgtEl>
                                        <p:attrNameLst>
                                          <p:attrName>style.visibility</p:attrName>
                                        </p:attrNameLst>
                                      </p:cBhvr>
                                      <p:to>
                                        <p:strVal val="visible"/>
                                      </p:to>
                                    </p:set>
                                    <p:anim calcmode="lin" valueType="num">
                                      <p:cBhvr additive="base">
                                        <p:cTn id="32" dur="250" fill="hold"/>
                                        <p:tgtEl>
                                          <p:spTgt spid="43"/>
                                        </p:tgtEl>
                                        <p:attrNameLst>
                                          <p:attrName>ppt_x</p:attrName>
                                        </p:attrNameLst>
                                      </p:cBhvr>
                                      <p:tavLst>
                                        <p:tav tm="0">
                                          <p:val>
                                            <p:strVal val="0-#ppt_w/2"/>
                                          </p:val>
                                        </p:tav>
                                        <p:tav tm="100000">
                                          <p:val>
                                            <p:strVal val="#ppt_x"/>
                                          </p:val>
                                        </p:tav>
                                      </p:tavLst>
                                    </p:anim>
                                    <p:anim calcmode="lin" valueType="num">
                                      <p:cBhvr additive="base">
                                        <p:cTn id="33" dur="250" fill="hold"/>
                                        <p:tgtEl>
                                          <p:spTgt spid="43"/>
                                        </p:tgtEl>
                                        <p:attrNameLst>
                                          <p:attrName>ppt_y</p:attrName>
                                        </p:attrNameLst>
                                      </p:cBhvr>
                                      <p:tavLst>
                                        <p:tav tm="0">
                                          <p:val>
                                            <p:strVal val="#ppt_y"/>
                                          </p:val>
                                        </p:tav>
                                        <p:tav tm="100000">
                                          <p:val>
                                            <p:strVal val="#ppt_y"/>
                                          </p:val>
                                        </p:tav>
                                      </p:tavLst>
                                    </p:anim>
                                  </p:childTnLst>
                                </p:cTn>
                              </p:par>
                            </p:childTnLst>
                          </p:cTn>
                        </p:par>
                        <p:par>
                          <p:cTn id="34" fill="hold">
                            <p:stCondLst>
                              <p:cond delay="1750"/>
                            </p:stCondLst>
                            <p:childTnLst>
                              <p:par>
                                <p:cTn id="35" presetID="2" presetClass="entr" presetSubtype="8" fill="hold" nodeType="afterEffect">
                                  <p:stCondLst>
                                    <p:cond delay="0"/>
                                  </p:stCondLst>
                                  <p:childTnLst>
                                    <p:set>
                                      <p:cBhvr>
                                        <p:cTn id="36" dur="1" fill="hold">
                                          <p:stCondLst>
                                            <p:cond delay="0"/>
                                          </p:stCondLst>
                                        </p:cTn>
                                        <p:tgtEl>
                                          <p:spTgt spid="44"/>
                                        </p:tgtEl>
                                        <p:attrNameLst>
                                          <p:attrName>style.visibility</p:attrName>
                                        </p:attrNameLst>
                                      </p:cBhvr>
                                      <p:to>
                                        <p:strVal val="visible"/>
                                      </p:to>
                                    </p:set>
                                    <p:anim calcmode="lin" valueType="num">
                                      <p:cBhvr additive="base">
                                        <p:cTn id="37" dur="250" fill="hold"/>
                                        <p:tgtEl>
                                          <p:spTgt spid="44"/>
                                        </p:tgtEl>
                                        <p:attrNameLst>
                                          <p:attrName>ppt_x</p:attrName>
                                        </p:attrNameLst>
                                      </p:cBhvr>
                                      <p:tavLst>
                                        <p:tav tm="0">
                                          <p:val>
                                            <p:strVal val="0-#ppt_w/2"/>
                                          </p:val>
                                        </p:tav>
                                        <p:tav tm="100000">
                                          <p:val>
                                            <p:strVal val="#ppt_x"/>
                                          </p:val>
                                        </p:tav>
                                      </p:tavLst>
                                    </p:anim>
                                    <p:anim calcmode="lin" valueType="num">
                                      <p:cBhvr additive="base">
                                        <p:cTn id="38" dur="250" fill="hold"/>
                                        <p:tgtEl>
                                          <p:spTgt spid="44"/>
                                        </p:tgtEl>
                                        <p:attrNameLst>
                                          <p:attrName>ppt_y</p:attrName>
                                        </p:attrNameLst>
                                      </p:cBhvr>
                                      <p:tavLst>
                                        <p:tav tm="0">
                                          <p:val>
                                            <p:strVal val="#ppt_y"/>
                                          </p:val>
                                        </p:tav>
                                        <p:tav tm="100000">
                                          <p:val>
                                            <p:strVal val="#ppt_y"/>
                                          </p:val>
                                        </p:tav>
                                      </p:tavLst>
                                    </p:anim>
                                  </p:childTnLst>
                                </p:cTn>
                              </p:par>
                            </p:childTnLst>
                          </p:cTn>
                        </p:par>
                        <p:par>
                          <p:cTn id="39" fill="hold">
                            <p:stCondLst>
                              <p:cond delay="2000"/>
                            </p:stCondLst>
                            <p:childTnLst>
                              <p:par>
                                <p:cTn id="40" presetID="2" presetClass="entr" presetSubtype="8" fill="hold" nodeType="afterEffect">
                                  <p:stCondLst>
                                    <p:cond delay="0"/>
                                  </p:stCondLst>
                                  <p:childTnLst>
                                    <p:set>
                                      <p:cBhvr>
                                        <p:cTn id="41" dur="1" fill="hold">
                                          <p:stCondLst>
                                            <p:cond delay="0"/>
                                          </p:stCondLst>
                                        </p:cTn>
                                        <p:tgtEl>
                                          <p:spTgt spid="48"/>
                                        </p:tgtEl>
                                        <p:attrNameLst>
                                          <p:attrName>style.visibility</p:attrName>
                                        </p:attrNameLst>
                                      </p:cBhvr>
                                      <p:to>
                                        <p:strVal val="visible"/>
                                      </p:to>
                                    </p:set>
                                    <p:anim calcmode="lin" valueType="num">
                                      <p:cBhvr additive="base">
                                        <p:cTn id="42" dur="250" fill="hold"/>
                                        <p:tgtEl>
                                          <p:spTgt spid="48"/>
                                        </p:tgtEl>
                                        <p:attrNameLst>
                                          <p:attrName>ppt_x</p:attrName>
                                        </p:attrNameLst>
                                      </p:cBhvr>
                                      <p:tavLst>
                                        <p:tav tm="0">
                                          <p:val>
                                            <p:strVal val="0-#ppt_w/2"/>
                                          </p:val>
                                        </p:tav>
                                        <p:tav tm="100000">
                                          <p:val>
                                            <p:strVal val="#ppt_x"/>
                                          </p:val>
                                        </p:tav>
                                      </p:tavLst>
                                    </p:anim>
                                    <p:anim calcmode="lin" valueType="num">
                                      <p:cBhvr additive="base">
                                        <p:cTn id="43" dur="250" fill="hold"/>
                                        <p:tgtEl>
                                          <p:spTgt spid="48"/>
                                        </p:tgtEl>
                                        <p:attrNameLst>
                                          <p:attrName>ppt_y</p:attrName>
                                        </p:attrNameLst>
                                      </p:cBhvr>
                                      <p:tavLst>
                                        <p:tav tm="0">
                                          <p:val>
                                            <p:strVal val="#ppt_y"/>
                                          </p:val>
                                        </p:tav>
                                        <p:tav tm="100000">
                                          <p:val>
                                            <p:strVal val="#ppt_y"/>
                                          </p:val>
                                        </p:tav>
                                      </p:tavLst>
                                    </p:anim>
                                  </p:childTnLst>
                                </p:cTn>
                              </p:par>
                            </p:childTnLst>
                          </p:cTn>
                        </p:par>
                        <p:par>
                          <p:cTn id="44" fill="hold">
                            <p:stCondLst>
                              <p:cond delay="2250"/>
                            </p:stCondLst>
                            <p:childTnLst>
                              <p:par>
                                <p:cTn id="45" presetID="2" presetClass="entr" presetSubtype="8" fill="hold" grpId="0" nodeType="afterEffect">
                                  <p:stCondLst>
                                    <p:cond delay="0"/>
                                  </p:stCondLst>
                                  <p:childTnLst>
                                    <p:set>
                                      <p:cBhvr>
                                        <p:cTn id="46" dur="1" fill="hold">
                                          <p:stCondLst>
                                            <p:cond delay="0"/>
                                          </p:stCondLst>
                                        </p:cTn>
                                        <p:tgtEl>
                                          <p:spTgt spid="51"/>
                                        </p:tgtEl>
                                        <p:attrNameLst>
                                          <p:attrName>style.visibility</p:attrName>
                                        </p:attrNameLst>
                                      </p:cBhvr>
                                      <p:to>
                                        <p:strVal val="visible"/>
                                      </p:to>
                                    </p:set>
                                    <p:anim calcmode="lin" valueType="num">
                                      <p:cBhvr additive="base">
                                        <p:cTn id="47" dur="250" fill="hold"/>
                                        <p:tgtEl>
                                          <p:spTgt spid="51"/>
                                        </p:tgtEl>
                                        <p:attrNameLst>
                                          <p:attrName>ppt_x</p:attrName>
                                        </p:attrNameLst>
                                      </p:cBhvr>
                                      <p:tavLst>
                                        <p:tav tm="0">
                                          <p:val>
                                            <p:strVal val="0-#ppt_w/2"/>
                                          </p:val>
                                        </p:tav>
                                        <p:tav tm="100000">
                                          <p:val>
                                            <p:strVal val="#ppt_x"/>
                                          </p:val>
                                        </p:tav>
                                      </p:tavLst>
                                    </p:anim>
                                    <p:anim calcmode="lin" valueType="num">
                                      <p:cBhvr additive="base">
                                        <p:cTn id="48" dur="250" fill="hold"/>
                                        <p:tgtEl>
                                          <p:spTgt spid="51"/>
                                        </p:tgtEl>
                                        <p:attrNameLst>
                                          <p:attrName>ppt_y</p:attrName>
                                        </p:attrNameLst>
                                      </p:cBhvr>
                                      <p:tavLst>
                                        <p:tav tm="0">
                                          <p:val>
                                            <p:strVal val="#ppt_y"/>
                                          </p:val>
                                        </p:tav>
                                        <p:tav tm="100000">
                                          <p:val>
                                            <p:strVal val="#ppt_y"/>
                                          </p:val>
                                        </p:tav>
                                      </p:tavLst>
                                    </p:anim>
                                  </p:childTnLst>
                                </p:cTn>
                              </p:par>
                            </p:childTnLst>
                          </p:cTn>
                        </p:par>
                        <p:par>
                          <p:cTn id="49" fill="hold">
                            <p:stCondLst>
                              <p:cond delay="2500"/>
                            </p:stCondLst>
                            <p:childTnLst>
                              <p:par>
                                <p:cTn id="50" presetID="2" presetClass="entr" presetSubtype="8" fill="hold" grpId="0" nodeType="afterEffect">
                                  <p:stCondLst>
                                    <p:cond delay="0"/>
                                  </p:stCondLst>
                                  <p:childTnLst>
                                    <p:set>
                                      <p:cBhvr>
                                        <p:cTn id="51" dur="1" fill="hold">
                                          <p:stCondLst>
                                            <p:cond delay="0"/>
                                          </p:stCondLst>
                                        </p:cTn>
                                        <p:tgtEl>
                                          <p:spTgt spid="52"/>
                                        </p:tgtEl>
                                        <p:attrNameLst>
                                          <p:attrName>style.visibility</p:attrName>
                                        </p:attrNameLst>
                                      </p:cBhvr>
                                      <p:to>
                                        <p:strVal val="visible"/>
                                      </p:to>
                                    </p:set>
                                    <p:anim calcmode="lin" valueType="num">
                                      <p:cBhvr additive="base">
                                        <p:cTn id="52" dur="250" fill="hold"/>
                                        <p:tgtEl>
                                          <p:spTgt spid="52"/>
                                        </p:tgtEl>
                                        <p:attrNameLst>
                                          <p:attrName>ppt_x</p:attrName>
                                        </p:attrNameLst>
                                      </p:cBhvr>
                                      <p:tavLst>
                                        <p:tav tm="0">
                                          <p:val>
                                            <p:strVal val="0-#ppt_w/2"/>
                                          </p:val>
                                        </p:tav>
                                        <p:tav tm="100000">
                                          <p:val>
                                            <p:strVal val="#ppt_x"/>
                                          </p:val>
                                        </p:tav>
                                      </p:tavLst>
                                    </p:anim>
                                    <p:anim calcmode="lin" valueType="num">
                                      <p:cBhvr additive="base">
                                        <p:cTn id="53" dur="250" fill="hold"/>
                                        <p:tgtEl>
                                          <p:spTgt spid="52"/>
                                        </p:tgtEl>
                                        <p:attrNameLst>
                                          <p:attrName>ppt_y</p:attrName>
                                        </p:attrNameLst>
                                      </p:cBhvr>
                                      <p:tavLst>
                                        <p:tav tm="0">
                                          <p:val>
                                            <p:strVal val="#ppt_y"/>
                                          </p:val>
                                        </p:tav>
                                        <p:tav tm="100000">
                                          <p:val>
                                            <p:strVal val="#ppt_y"/>
                                          </p:val>
                                        </p:tav>
                                      </p:tavLst>
                                    </p:anim>
                                  </p:childTnLst>
                                </p:cTn>
                              </p:par>
                            </p:childTnLst>
                          </p:cTn>
                        </p:par>
                        <p:par>
                          <p:cTn id="54" fill="hold">
                            <p:stCondLst>
                              <p:cond delay="2750"/>
                            </p:stCondLst>
                            <p:childTnLst>
                              <p:par>
                                <p:cTn id="55" presetID="2" presetClass="entr" presetSubtype="8" fill="hold" nodeType="afterEffect">
                                  <p:stCondLst>
                                    <p:cond delay="0"/>
                                  </p:stCondLst>
                                  <p:childTnLst>
                                    <p:set>
                                      <p:cBhvr>
                                        <p:cTn id="56" dur="1" fill="hold">
                                          <p:stCondLst>
                                            <p:cond delay="0"/>
                                          </p:stCondLst>
                                        </p:cTn>
                                        <p:tgtEl>
                                          <p:spTgt spid="53"/>
                                        </p:tgtEl>
                                        <p:attrNameLst>
                                          <p:attrName>style.visibility</p:attrName>
                                        </p:attrNameLst>
                                      </p:cBhvr>
                                      <p:to>
                                        <p:strVal val="visible"/>
                                      </p:to>
                                    </p:set>
                                    <p:anim calcmode="lin" valueType="num">
                                      <p:cBhvr additive="base">
                                        <p:cTn id="57" dur="250" fill="hold"/>
                                        <p:tgtEl>
                                          <p:spTgt spid="53"/>
                                        </p:tgtEl>
                                        <p:attrNameLst>
                                          <p:attrName>ppt_x</p:attrName>
                                        </p:attrNameLst>
                                      </p:cBhvr>
                                      <p:tavLst>
                                        <p:tav tm="0">
                                          <p:val>
                                            <p:strVal val="0-#ppt_w/2"/>
                                          </p:val>
                                        </p:tav>
                                        <p:tav tm="100000">
                                          <p:val>
                                            <p:strVal val="#ppt_x"/>
                                          </p:val>
                                        </p:tav>
                                      </p:tavLst>
                                    </p:anim>
                                    <p:anim calcmode="lin" valueType="num">
                                      <p:cBhvr additive="base">
                                        <p:cTn id="58" dur="250" fill="hold"/>
                                        <p:tgtEl>
                                          <p:spTgt spid="53"/>
                                        </p:tgtEl>
                                        <p:attrNameLst>
                                          <p:attrName>ppt_y</p:attrName>
                                        </p:attrNameLst>
                                      </p:cBhvr>
                                      <p:tavLst>
                                        <p:tav tm="0">
                                          <p:val>
                                            <p:strVal val="#ppt_y"/>
                                          </p:val>
                                        </p:tav>
                                        <p:tav tm="100000">
                                          <p:val>
                                            <p:strVal val="#ppt_y"/>
                                          </p:val>
                                        </p:tav>
                                      </p:tavLst>
                                    </p:anim>
                                  </p:childTnLst>
                                </p:cTn>
                              </p:par>
                            </p:childTnLst>
                          </p:cTn>
                        </p:par>
                        <p:par>
                          <p:cTn id="59" fill="hold">
                            <p:stCondLst>
                              <p:cond delay="3000"/>
                            </p:stCondLst>
                            <p:childTnLst>
                              <p:par>
                                <p:cTn id="60" presetID="2" presetClass="entr" presetSubtype="8" fill="hold" grpId="0" nodeType="afterEffect">
                                  <p:stCondLst>
                                    <p:cond delay="0"/>
                                  </p:stCondLst>
                                  <p:childTnLst>
                                    <p:set>
                                      <p:cBhvr>
                                        <p:cTn id="61" dur="1" fill="hold">
                                          <p:stCondLst>
                                            <p:cond delay="0"/>
                                          </p:stCondLst>
                                        </p:cTn>
                                        <p:tgtEl>
                                          <p:spTgt spid="56"/>
                                        </p:tgtEl>
                                        <p:attrNameLst>
                                          <p:attrName>style.visibility</p:attrName>
                                        </p:attrNameLst>
                                      </p:cBhvr>
                                      <p:to>
                                        <p:strVal val="visible"/>
                                      </p:to>
                                    </p:set>
                                    <p:anim calcmode="lin" valueType="num">
                                      <p:cBhvr additive="base">
                                        <p:cTn id="62" dur="250" fill="hold"/>
                                        <p:tgtEl>
                                          <p:spTgt spid="56"/>
                                        </p:tgtEl>
                                        <p:attrNameLst>
                                          <p:attrName>ppt_x</p:attrName>
                                        </p:attrNameLst>
                                      </p:cBhvr>
                                      <p:tavLst>
                                        <p:tav tm="0">
                                          <p:val>
                                            <p:strVal val="0-#ppt_w/2"/>
                                          </p:val>
                                        </p:tav>
                                        <p:tav tm="100000">
                                          <p:val>
                                            <p:strVal val="#ppt_x"/>
                                          </p:val>
                                        </p:tav>
                                      </p:tavLst>
                                    </p:anim>
                                    <p:anim calcmode="lin" valueType="num">
                                      <p:cBhvr additive="base">
                                        <p:cTn id="63" dur="250" fill="hold"/>
                                        <p:tgtEl>
                                          <p:spTgt spid="56"/>
                                        </p:tgtEl>
                                        <p:attrNameLst>
                                          <p:attrName>ppt_y</p:attrName>
                                        </p:attrNameLst>
                                      </p:cBhvr>
                                      <p:tavLst>
                                        <p:tav tm="0">
                                          <p:val>
                                            <p:strVal val="#ppt_y"/>
                                          </p:val>
                                        </p:tav>
                                        <p:tav tm="100000">
                                          <p:val>
                                            <p:strVal val="#ppt_y"/>
                                          </p:val>
                                        </p:tav>
                                      </p:tavLst>
                                    </p:anim>
                                  </p:childTnLst>
                                </p:cTn>
                              </p:par>
                            </p:childTnLst>
                          </p:cTn>
                        </p:par>
                        <p:par>
                          <p:cTn id="64" fill="hold">
                            <p:stCondLst>
                              <p:cond delay="3250"/>
                            </p:stCondLst>
                            <p:childTnLst>
                              <p:par>
                                <p:cTn id="65" presetID="2" presetClass="entr" presetSubtype="8" fill="hold" nodeType="afterEffect">
                                  <p:stCondLst>
                                    <p:cond delay="0"/>
                                  </p:stCondLst>
                                  <p:childTnLst>
                                    <p:set>
                                      <p:cBhvr>
                                        <p:cTn id="66" dur="1" fill="hold">
                                          <p:stCondLst>
                                            <p:cond delay="0"/>
                                          </p:stCondLst>
                                        </p:cTn>
                                        <p:tgtEl>
                                          <p:spTgt spid="57"/>
                                        </p:tgtEl>
                                        <p:attrNameLst>
                                          <p:attrName>style.visibility</p:attrName>
                                        </p:attrNameLst>
                                      </p:cBhvr>
                                      <p:to>
                                        <p:strVal val="visible"/>
                                      </p:to>
                                    </p:set>
                                    <p:anim calcmode="lin" valueType="num">
                                      <p:cBhvr additive="base">
                                        <p:cTn id="67" dur="250" fill="hold"/>
                                        <p:tgtEl>
                                          <p:spTgt spid="57"/>
                                        </p:tgtEl>
                                        <p:attrNameLst>
                                          <p:attrName>ppt_x</p:attrName>
                                        </p:attrNameLst>
                                      </p:cBhvr>
                                      <p:tavLst>
                                        <p:tav tm="0">
                                          <p:val>
                                            <p:strVal val="0-#ppt_w/2"/>
                                          </p:val>
                                        </p:tav>
                                        <p:tav tm="100000">
                                          <p:val>
                                            <p:strVal val="#ppt_x"/>
                                          </p:val>
                                        </p:tav>
                                      </p:tavLst>
                                    </p:anim>
                                    <p:anim calcmode="lin" valueType="num">
                                      <p:cBhvr additive="base">
                                        <p:cTn id="68" dur="250" fill="hold"/>
                                        <p:tgtEl>
                                          <p:spTgt spid="57"/>
                                        </p:tgtEl>
                                        <p:attrNameLst>
                                          <p:attrName>ppt_y</p:attrName>
                                        </p:attrNameLst>
                                      </p:cBhvr>
                                      <p:tavLst>
                                        <p:tav tm="0">
                                          <p:val>
                                            <p:strVal val="#ppt_y"/>
                                          </p:val>
                                        </p:tav>
                                        <p:tav tm="100000">
                                          <p:val>
                                            <p:strVal val="#ppt_y"/>
                                          </p:val>
                                        </p:tav>
                                      </p:tavLst>
                                    </p:anim>
                                  </p:childTnLst>
                                </p:cTn>
                              </p:par>
                            </p:childTnLst>
                          </p:cTn>
                        </p:par>
                        <p:par>
                          <p:cTn id="69" fill="hold">
                            <p:stCondLst>
                              <p:cond delay="3500"/>
                            </p:stCondLst>
                            <p:childTnLst>
                              <p:par>
                                <p:cTn id="70" presetID="2" presetClass="entr" presetSubtype="8" fill="hold" nodeType="afterEffect">
                                  <p:stCondLst>
                                    <p:cond delay="0"/>
                                  </p:stCondLst>
                                  <p:childTnLst>
                                    <p:set>
                                      <p:cBhvr>
                                        <p:cTn id="71" dur="1" fill="hold">
                                          <p:stCondLst>
                                            <p:cond delay="0"/>
                                          </p:stCondLst>
                                        </p:cTn>
                                        <p:tgtEl>
                                          <p:spTgt spid="61"/>
                                        </p:tgtEl>
                                        <p:attrNameLst>
                                          <p:attrName>style.visibility</p:attrName>
                                        </p:attrNameLst>
                                      </p:cBhvr>
                                      <p:to>
                                        <p:strVal val="visible"/>
                                      </p:to>
                                    </p:set>
                                    <p:anim calcmode="lin" valueType="num">
                                      <p:cBhvr additive="base">
                                        <p:cTn id="72" dur="250" fill="hold"/>
                                        <p:tgtEl>
                                          <p:spTgt spid="61"/>
                                        </p:tgtEl>
                                        <p:attrNameLst>
                                          <p:attrName>ppt_x</p:attrName>
                                        </p:attrNameLst>
                                      </p:cBhvr>
                                      <p:tavLst>
                                        <p:tav tm="0">
                                          <p:val>
                                            <p:strVal val="0-#ppt_w/2"/>
                                          </p:val>
                                        </p:tav>
                                        <p:tav tm="100000">
                                          <p:val>
                                            <p:strVal val="#ppt_x"/>
                                          </p:val>
                                        </p:tav>
                                      </p:tavLst>
                                    </p:anim>
                                    <p:anim calcmode="lin" valueType="num">
                                      <p:cBhvr additive="base">
                                        <p:cTn id="73" dur="250" fill="hold"/>
                                        <p:tgtEl>
                                          <p:spTgt spid="6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3" grpId="0" animBg="1"/>
      <p:bldP spid="51" grpId="0" animBg="1"/>
      <p:bldP spid="52" grpId="0" animBg="1"/>
      <p:bldP spid="5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sp>
        <p:nvSpPr>
          <p:cNvPr id="11" name="Subtitle 2">
            <a:extLst>
              <a:ext uri="{FF2B5EF4-FFF2-40B4-BE49-F238E27FC236}">
                <a16:creationId xmlns:a16="http://schemas.microsoft.com/office/drawing/2014/main" id="{76DC42A5-FF54-49C4-8CE8-E3DE9E67DBDA}"/>
              </a:ext>
            </a:extLst>
          </p:cNvPr>
          <p:cNvSpPr txBox="1">
            <a:spLocks/>
          </p:cNvSpPr>
          <p:nvPr/>
        </p:nvSpPr>
        <p:spPr>
          <a:xfrm>
            <a:off x="9732025" y="5324985"/>
            <a:ext cx="1955300" cy="443233"/>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25"/>
              </a:lnSpc>
            </a:pPr>
            <a:r>
              <a:rPr lang="en-US" sz="850" dirty="0">
                <a:solidFill>
                  <a:schemeClr val="bg1"/>
                </a:solidFill>
                <a:latin typeface="Source Sans Pro" charset="0"/>
                <a:ea typeface="Source Sans Pro" charset="0"/>
                <a:cs typeface="Source Sans Pro" charset="0"/>
              </a:rPr>
              <a:t>Investment generally results in acquiring an asset</a:t>
            </a:r>
          </a:p>
        </p:txBody>
      </p:sp>
      <p:sp>
        <p:nvSpPr>
          <p:cNvPr id="13" name="TextBox 5">
            <a:extLst>
              <a:ext uri="{FF2B5EF4-FFF2-40B4-BE49-F238E27FC236}">
                <a16:creationId xmlns:a16="http://schemas.microsoft.com/office/drawing/2014/main" id="{098878AC-3A8D-4BB3-ACC5-56EDFEFEC7C6}"/>
              </a:ext>
            </a:extLst>
          </p:cNvPr>
          <p:cNvSpPr txBox="1"/>
          <p:nvPr/>
        </p:nvSpPr>
        <p:spPr>
          <a:xfrm>
            <a:off x="9804236" y="4978849"/>
            <a:ext cx="843501" cy="246221"/>
          </a:xfrm>
          <a:prstGeom prst="rect">
            <a:avLst/>
          </a:prstGeom>
          <a:noFill/>
        </p:spPr>
        <p:txBody>
          <a:bodyPr wrap="none" rtlCol="0" anchor="ctr" anchorCtr="0">
            <a:spAutoFit/>
          </a:bodyPr>
          <a:lstStyle/>
          <a:p>
            <a:r>
              <a:rPr lang="en-US" sz="1000" dirty="0">
                <a:solidFill>
                  <a:schemeClr val="bg1"/>
                </a:solidFill>
                <a:latin typeface="Montserrat" charset="0"/>
                <a:ea typeface="Montserrat" charset="0"/>
                <a:cs typeface="Montserrat" charset="0"/>
              </a:rPr>
              <a:t>CATEGORY 5</a:t>
            </a:r>
          </a:p>
        </p:txBody>
      </p:sp>
      <p:sp>
        <p:nvSpPr>
          <p:cNvPr id="18" name="Oval 6">
            <a:extLst>
              <a:ext uri="{FF2B5EF4-FFF2-40B4-BE49-F238E27FC236}">
                <a16:creationId xmlns:a16="http://schemas.microsoft.com/office/drawing/2014/main" id="{C4176A1E-4173-44C9-BF1B-9EDEC6790FC4}"/>
              </a:ext>
            </a:extLst>
          </p:cNvPr>
          <p:cNvSpPr/>
          <p:nvPr/>
        </p:nvSpPr>
        <p:spPr>
          <a:xfrm>
            <a:off x="8869257" y="5010960"/>
            <a:ext cx="561144" cy="56114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endParaRPr>
          </a:p>
        </p:txBody>
      </p:sp>
      <p:sp>
        <p:nvSpPr>
          <p:cNvPr id="19" name="Subtitle 2">
            <a:extLst>
              <a:ext uri="{FF2B5EF4-FFF2-40B4-BE49-F238E27FC236}">
                <a16:creationId xmlns:a16="http://schemas.microsoft.com/office/drawing/2014/main" id="{BDEDCBDF-B527-4C12-9B22-638B28A958C5}"/>
              </a:ext>
            </a:extLst>
          </p:cNvPr>
          <p:cNvSpPr txBox="1">
            <a:spLocks/>
          </p:cNvSpPr>
          <p:nvPr/>
        </p:nvSpPr>
        <p:spPr>
          <a:xfrm>
            <a:off x="6913957" y="5324985"/>
            <a:ext cx="1955300" cy="443233"/>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25"/>
              </a:lnSpc>
            </a:pPr>
            <a:r>
              <a:rPr lang="en-US" sz="850" dirty="0">
                <a:solidFill>
                  <a:schemeClr val="bg1"/>
                </a:solidFill>
                <a:latin typeface="Source Sans Pro" charset="0"/>
                <a:ea typeface="Source Sans Pro" charset="0"/>
                <a:cs typeface="Source Sans Pro" charset="0"/>
              </a:rPr>
              <a:t>Investment generally results in acquiring an asset</a:t>
            </a:r>
          </a:p>
        </p:txBody>
      </p:sp>
      <p:sp>
        <p:nvSpPr>
          <p:cNvPr id="20" name="TextBox 8">
            <a:extLst>
              <a:ext uri="{FF2B5EF4-FFF2-40B4-BE49-F238E27FC236}">
                <a16:creationId xmlns:a16="http://schemas.microsoft.com/office/drawing/2014/main" id="{63CA3E3F-4864-4555-BE69-C9843544707A}"/>
              </a:ext>
            </a:extLst>
          </p:cNvPr>
          <p:cNvSpPr txBox="1"/>
          <p:nvPr/>
        </p:nvSpPr>
        <p:spPr>
          <a:xfrm>
            <a:off x="6986168" y="4978849"/>
            <a:ext cx="843501" cy="246221"/>
          </a:xfrm>
          <a:prstGeom prst="rect">
            <a:avLst/>
          </a:prstGeom>
          <a:noFill/>
        </p:spPr>
        <p:txBody>
          <a:bodyPr wrap="none" rtlCol="0" anchor="ctr" anchorCtr="0">
            <a:spAutoFit/>
          </a:bodyPr>
          <a:lstStyle/>
          <a:p>
            <a:r>
              <a:rPr lang="en-US" sz="1000" dirty="0">
                <a:solidFill>
                  <a:schemeClr val="bg1"/>
                </a:solidFill>
                <a:latin typeface="Montserrat" charset="0"/>
                <a:ea typeface="Montserrat" charset="0"/>
                <a:cs typeface="Montserrat" charset="0"/>
              </a:rPr>
              <a:t>CATEGORY 5</a:t>
            </a:r>
          </a:p>
        </p:txBody>
      </p:sp>
      <p:sp>
        <p:nvSpPr>
          <p:cNvPr id="21" name="Oval 9">
            <a:extLst>
              <a:ext uri="{FF2B5EF4-FFF2-40B4-BE49-F238E27FC236}">
                <a16:creationId xmlns:a16="http://schemas.microsoft.com/office/drawing/2014/main" id="{19533DEA-0BC3-4D4B-820D-BAE8C8C22110}"/>
              </a:ext>
            </a:extLst>
          </p:cNvPr>
          <p:cNvSpPr/>
          <p:nvPr/>
        </p:nvSpPr>
        <p:spPr>
          <a:xfrm>
            <a:off x="6051189" y="5010960"/>
            <a:ext cx="561144" cy="56114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endParaRPr>
          </a:p>
        </p:txBody>
      </p:sp>
      <p:sp>
        <p:nvSpPr>
          <p:cNvPr id="22" name="Subtitle 2">
            <a:extLst>
              <a:ext uri="{FF2B5EF4-FFF2-40B4-BE49-F238E27FC236}">
                <a16:creationId xmlns:a16="http://schemas.microsoft.com/office/drawing/2014/main" id="{D076ADA8-593A-40BA-9D24-54E70358B960}"/>
              </a:ext>
            </a:extLst>
          </p:cNvPr>
          <p:cNvSpPr txBox="1">
            <a:spLocks/>
          </p:cNvSpPr>
          <p:nvPr/>
        </p:nvSpPr>
        <p:spPr>
          <a:xfrm>
            <a:off x="9732025" y="2751176"/>
            <a:ext cx="1955300" cy="443233"/>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25"/>
              </a:lnSpc>
            </a:pPr>
            <a:r>
              <a:rPr lang="en-US" sz="850" dirty="0">
                <a:solidFill>
                  <a:schemeClr val="bg1"/>
                </a:solidFill>
                <a:latin typeface="Source Sans Pro" charset="0"/>
                <a:ea typeface="Source Sans Pro" charset="0"/>
                <a:cs typeface="Source Sans Pro" charset="0"/>
              </a:rPr>
              <a:t>Investment generally results in acquiring an asset</a:t>
            </a:r>
          </a:p>
        </p:txBody>
      </p:sp>
      <p:sp>
        <p:nvSpPr>
          <p:cNvPr id="23" name="TextBox 12">
            <a:extLst>
              <a:ext uri="{FF2B5EF4-FFF2-40B4-BE49-F238E27FC236}">
                <a16:creationId xmlns:a16="http://schemas.microsoft.com/office/drawing/2014/main" id="{6788C918-C015-4948-882D-244859E23ED5}"/>
              </a:ext>
            </a:extLst>
          </p:cNvPr>
          <p:cNvSpPr txBox="1"/>
          <p:nvPr/>
        </p:nvSpPr>
        <p:spPr>
          <a:xfrm>
            <a:off x="9804236" y="2405040"/>
            <a:ext cx="843501" cy="246221"/>
          </a:xfrm>
          <a:prstGeom prst="rect">
            <a:avLst/>
          </a:prstGeom>
          <a:noFill/>
        </p:spPr>
        <p:txBody>
          <a:bodyPr wrap="none" rtlCol="0" anchor="ctr" anchorCtr="0">
            <a:spAutoFit/>
          </a:bodyPr>
          <a:lstStyle/>
          <a:p>
            <a:r>
              <a:rPr lang="en-US" sz="1000" dirty="0">
                <a:solidFill>
                  <a:schemeClr val="bg1"/>
                </a:solidFill>
                <a:latin typeface="Montserrat" charset="0"/>
                <a:ea typeface="Montserrat" charset="0"/>
                <a:cs typeface="Montserrat" charset="0"/>
              </a:rPr>
              <a:t>CATEGORY 2</a:t>
            </a:r>
          </a:p>
        </p:txBody>
      </p:sp>
      <p:sp>
        <p:nvSpPr>
          <p:cNvPr id="24" name="Oval 13">
            <a:extLst>
              <a:ext uri="{FF2B5EF4-FFF2-40B4-BE49-F238E27FC236}">
                <a16:creationId xmlns:a16="http://schemas.microsoft.com/office/drawing/2014/main" id="{D9961DF8-DDEE-477E-8158-7CDDF16394AC}"/>
              </a:ext>
            </a:extLst>
          </p:cNvPr>
          <p:cNvSpPr/>
          <p:nvPr/>
        </p:nvSpPr>
        <p:spPr>
          <a:xfrm>
            <a:off x="8869257" y="2437151"/>
            <a:ext cx="561144" cy="56114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endParaRPr>
          </a:p>
        </p:txBody>
      </p:sp>
      <p:sp>
        <p:nvSpPr>
          <p:cNvPr id="25" name="Subtitle 2">
            <a:extLst>
              <a:ext uri="{FF2B5EF4-FFF2-40B4-BE49-F238E27FC236}">
                <a16:creationId xmlns:a16="http://schemas.microsoft.com/office/drawing/2014/main" id="{95A9CC19-F433-4232-AAE9-74179D115998}"/>
              </a:ext>
            </a:extLst>
          </p:cNvPr>
          <p:cNvSpPr txBox="1">
            <a:spLocks/>
          </p:cNvSpPr>
          <p:nvPr/>
        </p:nvSpPr>
        <p:spPr>
          <a:xfrm>
            <a:off x="6913957" y="2751176"/>
            <a:ext cx="1955300" cy="443233"/>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25"/>
              </a:lnSpc>
            </a:pPr>
            <a:r>
              <a:rPr lang="en-US" sz="850" dirty="0">
                <a:solidFill>
                  <a:schemeClr val="bg1"/>
                </a:solidFill>
                <a:latin typeface="Source Sans Pro" charset="0"/>
                <a:ea typeface="Source Sans Pro" charset="0"/>
                <a:cs typeface="Source Sans Pro" charset="0"/>
              </a:rPr>
              <a:t>Investment generally results in acquiring an asset</a:t>
            </a:r>
          </a:p>
        </p:txBody>
      </p:sp>
      <p:sp>
        <p:nvSpPr>
          <p:cNvPr id="26" name="TextBox 15">
            <a:extLst>
              <a:ext uri="{FF2B5EF4-FFF2-40B4-BE49-F238E27FC236}">
                <a16:creationId xmlns:a16="http://schemas.microsoft.com/office/drawing/2014/main" id="{BA81FC67-DECA-4633-83B6-B7383D7A930A}"/>
              </a:ext>
            </a:extLst>
          </p:cNvPr>
          <p:cNvSpPr txBox="1"/>
          <p:nvPr/>
        </p:nvSpPr>
        <p:spPr>
          <a:xfrm>
            <a:off x="6986168" y="2405040"/>
            <a:ext cx="843501" cy="246221"/>
          </a:xfrm>
          <a:prstGeom prst="rect">
            <a:avLst/>
          </a:prstGeom>
          <a:noFill/>
        </p:spPr>
        <p:txBody>
          <a:bodyPr wrap="none" rtlCol="0" anchor="ctr" anchorCtr="0">
            <a:spAutoFit/>
          </a:bodyPr>
          <a:lstStyle/>
          <a:p>
            <a:r>
              <a:rPr lang="en-US" sz="1000" dirty="0">
                <a:solidFill>
                  <a:schemeClr val="bg1"/>
                </a:solidFill>
                <a:latin typeface="Montserrat" charset="0"/>
                <a:ea typeface="Montserrat" charset="0"/>
                <a:cs typeface="Montserrat" charset="0"/>
              </a:rPr>
              <a:t>CATEGORY 1</a:t>
            </a:r>
          </a:p>
        </p:txBody>
      </p:sp>
      <p:sp>
        <p:nvSpPr>
          <p:cNvPr id="27" name="Oval 16">
            <a:extLst>
              <a:ext uri="{FF2B5EF4-FFF2-40B4-BE49-F238E27FC236}">
                <a16:creationId xmlns:a16="http://schemas.microsoft.com/office/drawing/2014/main" id="{A02FD0D2-2090-44C6-8888-1BFA5A6CD59E}"/>
              </a:ext>
            </a:extLst>
          </p:cNvPr>
          <p:cNvSpPr/>
          <p:nvPr/>
        </p:nvSpPr>
        <p:spPr>
          <a:xfrm>
            <a:off x="6051189" y="2437151"/>
            <a:ext cx="561144" cy="56114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endParaRPr>
          </a:p>
        </p:txBody>
      </p:sp>
      <p:sp>
        <p:nvSpPr>
          <p:cNvPr id="28" name="Shape 2579">
            <a:extLst>
              <a:ext uri="{FF2B5EF4-FFF2-40B4-BE49-F238E27FC236}">
                <a16:creationId xmlns:a16="http://schemas.microsoft.com/office/drawing/2014/main" id="{437349BE-FA1A-4A29-B0A6-3978FCC86A47}"/>
              </a:ext>
            </a:extLst>
          </p:cNvPr>
          <p:cNvSpPr/>
          <p:nvPr/>
        </p:nvSpPr>
        <p:spPr>
          <a:xfrm>
            <a:off x="6201223" y="2566614"/>
            <a:ext cx="279328" cy="279328"/>
          </a:xfrm>
          <a:custGeom>
            <a:avLst/>
            <a:gdLst/>
            <a:ahLst/>
            <a:cxnLst>
              <a:cxn ang="0">
                <a:pos x="wd2" y="hd2"/>
              </a:cxn>
              <a:cxn ang="5400000">
                <a:pos x="wd2" y="hd2"/>
              </a:cxn>
              <a:cxn ang="10800000">
                <a:pos x="wd2" y="hd2"/>
              </a:cxn>
              <a:cxn ang="16200000">
                <a:pos x="wd2" y="hd2"/>
              </a:cxn>
            </a:cxnLst>
            <a:rect l="0" t="0" r="r" b="b"/>
            <a:pathLst>
              <a:path w="21600" h="21600" extrusionOk="0">
                <a:moveTo>
                  <a:pt x="16257" y="18984"/>
                </a:moveTo>
                <a:lnTo>
                  <a:pt x="11380" y="15408"/>
                </a:lnTo>
                <a:lnTo>
                  <a:pt x="10800" y="14983"/>
                </a:lnTo>
                <a:lnTo>
                  <a:pt x="10219" y="15408"/>
                </a:lnTo>
                <a:lnTo>
                  <a:pt x="5343" y="18984"/>
                </a:lnTo>
                <a:lnTo>
                  <a:pt x="7313" y="13075"/>
                </a:lnTo>
                <a:lnTo>
                  <a:pt x="7534" y="12411"/>
                </a:lnTo>
                <a:lnTo>
                  <a:pt x="6980" y="11985"/>
                </a:lnTo>
                <a:lnTo>
                  <a:pt x="2887" y="8836"/>
                </a:lnTo>
                <a:lnTo>
                  <a:pt x="8535" y="8836"/>
                </a:lnTo>
                <a:lnTo>
                  <a:pt x="8774" y="8199"/>
                </a:lnTo>
                <a:lnTo>
                  <a:pt x="10800" y="2796"/>
                </a:lnTo>
                <a:lnTo>
                  <a:pt x="12826" y="8199"/>
                </a:lnTo>
                <a:lnTo>
                  <a:pt x="13065" y="8836"/>
                </a:lnTo>
                <a:lnTo>
                  <a:pt x="18714" y="8836"/>
                </a:lnTo>
                <a:lnTo>
                  <a:pt x="14619" y="11985"/>
                </a:lnTo>
                <a:lnTo>
                  <a:pt x="14066" y="12411"/>
                </a:lnTo>
                <a:cubicBezTo>
                  <a:pt x="14066" y="12411"/>
                  <a:pt x="16257" y="18984"/>
                  <a:pt x="16257" y="18984"/>
                </a:cubicBezTo>
                <a:close/>
                <a:moveTo>
                  <a:pt x="21600" y="7855"/>
                </a:moveTo>
                <a:lnTo>
                  <a:pt x="13745" y="7855"/>
                </a:lnTo>
                <a:lnTo>
                  <a:pt x="10800" y="0"/>
                </a:lnTo>
                <a:lnTo>
                  <a:pt x="7855" y="7855"/>
                </a:lnTo>
                <a:lnTo>
                  <a:pt x="0" y="7855"/>
                </a:lnTo>
                <a:lnTo>
                  <a:pt x="6382" y="12764"/>
                </a:lnTo>
                <a:lnTo>
                  <a:pt x="3436" y="21600"/>
                </a:lnTo>
                <a:lnTo>
                  <a:pt x="10800" y="16200"/>
                </a:lnTo>
                <a:lnTo>
                  <a:pt x="18164" y="21600"/>
                </a:lnTo>
                <a:lnTo>
                  <a:pt x="15218" y="12764"/>
                </a:lnTo>
                <a:cubicBezTo>
                  <a:pt x="15218" y="12764"/>
                  <a:pt x="21600" y="7855"/>
                  <a:pt x="21600" y="7855"/>
                </a:cubicBezTo>
                <a:close/>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bg1"/>
              </a:solidFill>
            </a:endParaRPr>
          </a:p>
        </p:txBody>
      </p:sp>
      <p:sp>
        <p:nvSpPr>
          <p:cNvPr id="29" name="Shape 2629">
            <a:extLst>
              <a:ext uri="{FF2B5EF4-FFF2-40B4-BE49-F238E27FC236}">
                <a16:creationId xmlns:a16="http://schemas.microsoft.com/office/drawing/2014/main" id="{41E40A1F-8892-4680-BC66-15289F4B7BEA}"/>
              </a:ext>
            </a:extLst>
          </p:cNvPr>
          <p:cNvSpPr/>
          <p:nvPr/>
        </p:nvSpPr>
        <p:spPr>
          <a:xfrm>
            <a:off x="9014916" y="2589340"/>
            <a:ext cx="279405" cy="279328"/>
          </a:xfrm>
          <a:custGeom>
            <a:avLst/>
            <a:gdLst/>
            <a:ahLst/>
            <a:cxnLst>
              <a:cxn ang="0">
                <a:pos x="wd2" y="hd2"/>
              </a:cxn>
              <a:cxn ang="5400000">
                <a:pos x="wd2" y="hd2"/>
              </a:cxn>
              <a:cxn ang="10800000">
                <a:pos x="wd2" y="hd2"/>
              </a:cxn>
              <a:cxn ang="16200000">
                <a:pos x="wd2" y="hd2"/>
              </a:cxn>
            </a:cxnLst>
            <a:rect l="0" t="0" r="r" b="b"/>
            <a:pathLst>
              <a:path w="21600" h="21600" extrusionOk="0">
                <a:moveTo>
                  <a:pt x="16441" y="20618"/>
                </a:moveTo>
                <a:cubicBezTo>
                  <a:pt x="15826" y="20618"/>
                  <a:pt x="15226" y="20482"/>
                  <a:pt x="14660" y="20214"/>
                </a:cubicBezTo>
                <a:cubicBezTo>
                  <a:pt x="14607" y="20189"/>
                  <a:pt x="14552" y="20170"/>
                  <a:pt x="14497" y="20155"/>
                </a:cubicBezTo>
                <a:cubicBezTo>
                  <a:pt x="8918" y="17308"/>
                  <a:pt x="4295" y="12685"/>
                  <a:pt x="1448" y="7105"/>
                </a:cubicBezTo>
                <a:cubicBezTo>
                  <a:pt x="1432" y="7048"/>
                  <a:pt x="1412" y="6991"/>
                  <a:pt x="1386" y="6936"/>
                </a:cubicBezTo>
                <a:cubicBezTo>
                  <a:pt x="1117" y="6369"/>
                  <a:pt x="982" y="5770"/>
                  <a:pt x="982" y="5155"/>
                </a:cubicBezTo>
                <a:cubicBezTo>
                  <a:pt x="982" y="2774"/>
                  <a:pt x="3066" y="982"/>
                  <a:pt x="4417" y="982"/>
                </a:cubicBezTo>
                <a:cubicBezTo>
                  <a:pt x="4594" y="982"/>
                  <a:pt x="4711" y="1072"/>
                  <a:pt x="4764" y="1126"/>
                </a:cubicBezTo>
                <a:cubicBezTo>
                  <a:pt x="4776" y="1139"/>
                  <a:pt x="4798" y="1164"/>
                  <a:pt x="4831" y="1216"/>
                </a:cubicBezTo>
                <a:cubicBezTo>
                  <a:pt x="4848" y="1244"/>
                  <a:pt x="4867" y="1271"/>
                  <a:pt x="4887" y="1297"/>
                </a:cubicBezTo>
                <a:lnTo>
                  <a:pt x="8118" y="5453"/>
                </a:lnTo>
                <a:cubicBezTo>
                  <a:pt x="8143" y="5485"/>
                  <a:pt x="8170" y="5515"/>
                  <a:pt x="8199" y="5544"/>
                </a:cubicBezTo>
                <a:cubicBezTo>
                  <a:pt x="8253" y="5598"/>
                  <a:pt x="8343" y="5715"/>
                  <a:pt x="8343" y="5891"/>
                </a:cubicBezTo>
                <a:cubicBezTo>
                  <a:pt x="8343" y="5978"/>
                  <a:pt x="8319" y="6060"/>
                  <a:pt x="8272" y="6135"/>
                </a:cubicBezTo>
                <a:lnTo>
                  <a:pt x="7178" y="7221"/>
                </a:lnTo>
                <a:cubicBezTo>
                  <a:pt x="7173" y="7226"/>
                  <a:pt x="7168" y="7231"/>
                  <a:pt x="7163" y="7236"/>
                </a:cubicBezTo>
                <a:cubicBezTo>
                  <a:pt x="6767" y="7609"/>
                  <a:pt x="6541" y="8126"/>
                  <a:pt x="6541" y="8668"/>
                </a:cubicBezTo>
                <a:cubicBezTo>
                  <a:pt x="6541" y="9175"/>
                  <a:pt x="6738" y="9658"/>
                  <a:pt x="7080" y="10020"/>
                </a:cubicBezTo>
                <a:cubicBezTo>
                  <a:pt x="7092" y="10040"/>
                  <a:pt x="7105" y="10059"/>
                  <a:pt x="7119" y="10078"/>
                </a:cubicBezTo>
                <a:cubicBezTo>
                  <a:pt x="8325" y="11745"/>
                  <a:pt x="9807" y="13222"/>
                  <a:pt x="11525" y="14469"/>
                </a:cubicBezTo>
                <a:cubicBezTo>
                  <a:pt x="11538" y="14478"/>
                  <a:pt x="11551" y="14487"/>
                  <a:pt x="11565" y="14496"/>
                </a:cubicBezTo>
                <a:cubicBezTo>
                  <a:pt x="11928" y="14844"/>
                  <a:pt x="12414" y="15045"/>
                  <a:pt x="12924" y="15045"/>
                </a:cubicBezTo>
                <a:cubicBezTo>
                  <a:pt x="13436" y="15045"/>
                  <a:pt x="13930" y="14840"/>
                  <a:pt x="14297" y="14479"/>
                </a:cubicBezTo>
                <a:cubicBezTo>
                  <a:pt x="14316" y="14463"/>
                  <a:pt x="14335" y="14446"/>
                  <a:pt x="14352" y="14427"/>
                </a:cubicBezTo>
                <a:lnTo>
                  <a:pt x="15451" y="13320"/>
                </a:lnTo>
                <a:cubicBezTo>
                  <a:pt x="15529" y="13271"/>
                  <a:pt x="15611" y="13247"/>
                  <a:pt x="15697" y="13247"/>
                </a:cubicBezTo>
                <a:cubicBezTo>
                  <a:pt x="15874" y="13247"/>
                  <a:pt x="15990" y="13337"/>
                  <a:pt x="16044" y="13391"/>
                </a:cubicBezTo>
                <a:cubicBezTo>
                  <a:pt x="16073" y="13420"/>
                  <a:pt x="16103" y="13447"/>
                  <a:pt x="16135" y="13472"/>
                </a:cubicBezTo>
                <a:lnTo>
                  <a:pt x="20291" y="16704"/>
                </a:lnTo>
                <a:cubicBezTo>
                  <a:pt x="20317" y="16725"/>
                  <a:pt x="20345" y="16744"/>
                  <a:pt x="20374" y="16762"/>
                </a:cubicBezTo>
                <a:cubicBezTo>
                  <a:pt x="20426" y="16795"/>
                  <a:pt x="20449" y="16816"/>
                  <a:pt x="20461" y="16827"/>
                </a:cubicBezTo>
                <a:cubicBezTo>
                  <a:pt x="20515" y="16881"/>
                  <a:pt x="20605" y="16997"/>
                  <a:pt x="20605" y="17174"/>
                </a:cubicBezTo>
                <a:cubicBezTo>
                  <a:pt x="20605" y="17207"/>
                  <a:pt x="20606" y="17240"/>
                  <a:pt x="20610" y="17273"/>
                </a:cubicBezTo>
                <a:cubicBezTo>
                  <a:pt x="20533" y="18625"/>
                  <a:pt x="18769" y="20618"/>
                  <a:pt x="16441" y="20618"/>
                </a:cubicBezTo>
                <a:moveTo>
                  <a:pt x="21586" y="17174"/>
                </a:moveTo>
                <a:cubicBezTo>
                  <a:pt x="21586" y="16768"/>
                  <a:pt x="21421" y="16399"/>
                  <a:pt x="21155" y="16133"/>
                </a:cubicBezTo>
                <a:cubicBezTo>
                  <a:pt x="21077" y="16054"/>
                  <a:pt x="20988" y="15988"/>
                  <a:pt x="20893" y="15929"/>
                </a:cubicBezTo>
                <a:lnTo>
                  <a:pt x="16738" y="12697"/>
                </a:lnTo>
                <a:cubicBezTo>
                  <a:pt x="16471" y="12430"/>
                  <a:pt x="16104" y="12265"/>
                  <a:pt x="15697" y="12265"/>
                </a:cubicBezTo>
                <a:cubicBezTo>
                  <a:pt x="15364" y="12265"/>
                  <a:pt x="15060" y="12380"/>
                  <a:pt x="14815" y="12567"/>
                </a:cubicBezTo>
                <a:lnTo>
                  <a:pt x="13655" y="13736"/>
                </a:lnTo>
                <a:lnTo>
                  <a:pt x="13652" y="13733"/>
                </a:lnTo>
                <a:cubicBezTo>
                  <a:pt x="13473" y="13934"/>
                  <a:pt x="13214" y="14063"/>
                  <a:pt x="12924" y="14063"/>
                </a:cubicBezTo>
                <a:cubicBezTo>
                  <a:pt x="12592" y="14063"/>
                  <a:pt x="12300" y="13897"/>
                  <a:pt x="12122" y="13645"/>
                </a:cubicBezTo>
                <a:cubicBezTo>
                  <a:pt x="12116" y="13654"/>
                  <a:pt x="12107" y="13663"/>
                  <a:pt x="12101" y="13674"/>
                </a:cubicBezTo>
                <a:cubicBezTo>
                  <a:pt x="10497" y="12510"/>
                  <a:pt x="9076" y="11108"/>
                  <a:pt x="7914" y="9502"/>
                </a:cubicBezTo>
                <a:cubicBezTo>
                  <a:pt x="7925" y="9495"/>
                  <a:pt x="7935" y="9486"/>
                  <a:pt x="7947" y="9479"/>
                </a:cubicBezTo>
                <a:cubicBezTo>
                  <a:pt x="7691" y="9299"/>
                  <a:pt x="7523" y="9004"/>
                  <a:pt x="7523" y="8668"/>
                </a:cubicBezTo>
                <a:cubicBezTo>
                  <a:pt x="7523" y="8367"/>
                  <a:pt x="7659" y="8101"/>
                  <a:pt x="7871" y="7920"/>
                </a:cubicBezTo>
                <a:lnTo>
                  <a:pt x="7870" y="7918"/>
                </a:lnTo>
                <a:lnTo>
                  <a:pt x="9023" y="6773"/>
                </a:lnTo>
                <a:cubicBezTo>
                  <a:pt x="9211" y="6528"/>
                  <a:pt x="9325" y="6224"/>
                  <a:pt x="9325" y="5891"/>
                </a:cubicBezTo>
                <a:cubicBezTo>
                  <a:pt x="9325" y="5485"/>
                  <a:pt x="9160" y="5116"/>
                  <a:pt x="8893" y="4850"/>
                </a:cubicBezTo>
                <a:lnTo>
                  <a:pt x="5662" y="693"/>
                </a:lnTo>
                <a:cubicBezTo>
                  <a:pt x="5603" y="599"/>
                  <a:pt x="5537" y="510"/>
                  <a:pt x="5458" y="432"/>
                </a:cubicBezTo>
                <a:cubicBezTo>
                  <a:pt x="5191" y="165"/>
                  <a:pt x="4823" y="0"/>
                  <a:pt x="4417" y="0"/>
                </a:cubicBezTo>
                <a:cubicBezTo>
                  <a:pt x="2454" y="0"/>
                  <a:pt x="0" y="2308"/>
                  <a:pt x="0" y="5155"/>
                </a:cubicBezTo>
                <a:cubicBezTo>
                  <a:pt x="0" y="5943"/>
                  <a:pt x="183" y="6688"/>
                  <a:pt x="499" y="7356"/>
                </a:cubicBezTo>
                <a:lnTo>
                  <a:pt x="482" y="7373"/>
                </a:lnTo>
                <a:cubicBezTo>
                  <a:pt x="3435" y="13255"/>
                  <a:pt x="8343" y="18164"/>
                  <a:pt x="14224" y="21117"/>
                </a:cubicBezTo>
                <a:lnTo>
                  <a:pt x="14240" y="21101"/>
                </a:lnTo>
                <a:cubicBezTo>
                  <a:pt x="14908" y="21418"/>
                  <a:pt x="15652" y="21600"/>
                  <a:pt x="16441" y="21600"/>
                </a:cubicBezTo>
                <a:cubicBezTo>
                  <a:pt x="19287" y="21600"/>
                  <a:pt x="21594" y="19145"/>
                  <a:pt x="21594" y="17182"/>
                </a:cubicBezTo>
                <a:cubicBezTo>
                  <a:pt x="21594" y="17179"/>
                  <a:pt x="21594" y="17177"/>
                  <a:pt x="21594" y="17174"/>
                </a:cubicBezTo>
                <a:cubicBezTo>
                  <a:pt x="21594" y="17174"/>
                  <a:pt x="21586" y="17174"/>
                  <a:pt x="21586" y="17174"/>
                </a:cubicBezTo>
                <a:close/>
                <a:moveTo>
                  <a:pt x="11785" y="10800"/>
                </a:moveTo>
                <a:cubicBezTo>
                  <a:pt x="12326" y="10800"/>
                  <a:pt x="12766" y="10360"/>
                  <a:pt x="12766" y="9819"/>
                </a:cubicBezTo>
                <a:cubicBezTo>
                  <a:pt x="12766" y="9276"/>
                  <a:pt x="12326" y="8836"/>
                  <a:pt x="11785" y="8836"/>
                </a:cubicBezTo>
                <a:cubicBezTo>
                  <a:pt x="11242" y="8836"/>
                  <a:pt x="10803" y="9276"/>
                  <a:pt x="10803" y="9819"/>
                </a:cubicBezTo>
                <a:cubicBezTo>
                  <a:pt x="10803" y="10360"/>
                  <a:pt x="11242" y="10800"/>
                  <a:pt x="11785" y="10800"/>
                </a:cubicBezTo>
                <a:moveTo>
                  <a:pt x="11785" y="5891"/>
                </a:moveTo>
                <a:cubicBezTo>
                  <a:pt x="13953" y="5891"/>
                  <a:pt x="15711" y="7649"/>
                  <a:pt x="15711" y="9819"/>
                </a:cubicBezTo>
                <a:cubicBezTo>
                  <a:pt x="15711" y="10090"/>
                  <a:pt x="15930" y="10309"/>
                  <a:pt x="16201" y="10309"/>
                </a:cubicBezTo>
                <a:cubicBezTo>
                  <a:pt x="16472" y="10309"/>
                  <a:pt x="16692" y="10090"/>
                  <a:pt x="16692" y="9819"/>
                </a:cubicBezTo>
                <a:cubicBezTo>
                  <a:pt x="16692" y="7107"/>
                  <a:pt x="14495" y="4909"/>
                  <a:pt x="11785" y="4909"/>
                </a:cubicBezTo>
                <a:cubicBezTo>
                  <a:pt x="11513" y="4909"/>
                  <a:pt x="11294" y="5129"/>
                  <a:pt x="11294" y="5400"/>
                </a:cubicBezTo>
                <a:cubicBezTo>
                  <a:pt x="11294" y="5672"/>
                  <a:pt x="11513" y="5891"/>
                  <a:pt x="11785" y="5891"/>
                </a:cubicBezTo>
                <a:moveTo>
                  <a:pt x="11785" y="982"/>
                </a:moveTo>
                <a:cubicBezTo>
                  <a:pt x="16663" y="982"/>
                  <a:pt x="20618" y="4939"/>
                  <a:pt x="20618" y="9819"/>
                </a:cubicBezTo>
                <a:cubicBezTo>
                  <a:pt x="20618" y="10090"/>
                  <a:pt x="20838" y="10309"/>
                  <a:pt x="21109" y="10309"/>
                </a:cubicBezTo>
                <a:cubicBezTo>
                  <a:pt x="21380" y="10309"/>
                  <a:pt x="21600" y="10090"/>
                  <a:pt x="21600" y="9819"/>
                </a:cubicBezTo>
                <a:cubicBezTo>
                  <a:pt x="21600" y="4396"/>
                  <a:pt x="17206" y="0"/>
                  <a:pt x="11785" y="0"/>
                </a:cubicBezTo>
                <a:cubicBezTo>
                  <a:pt x="11513" y="0"/>
                  <a:pt x="11294" y="220"/>
                  <a:pt x="11294" y="491"/>
                </a:cubicBezTo>
                <a:cubicBezTo>
                  <a:pt x="11294" y="762"/>
                  <a:pt x="11513" y="982"/>
                  <a:pt x="11785" y="982"/>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bg1"/>
              </a:solidFill>
            </a:endParaRPr>
          </a:p>
        </p:txBody>
      </p:sp>
      <p:sp>
        <p:nvSpPr>
          <p:cNvPr id="30" name="Shape 2633">
            <a:extLst>
              <a:ext uri="{FF2B5EF4-FFF2-40B4-BE49-F238E27FC236}">
                <a16:creationId xmlns:a16="http://schemas.microsoft.com/office/drawing/2014/main" id="{946BDCDF-D927-445F-8E35-4F3F0E7D0BA0}"/>
              </a:ext>
            </a:extLst>
          </p:cNvPr>
          <p:cNvSpPr/>
          <p:nvPr/>
        </p:nvSpPr>
        <p:spPr>
          <a:xfrm>
            <a:off x="6201223" y="5174170"/>
            <a:ext cx="279328" cy="279328"/>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bg1"/>
              </a:solidFill>
            </a:endParaRPr>
          </a:p>
        </p:txBody>
      </p:sp>
      <p:sp>
        <p:nvSpPr>
          <p:cNvPr id="31" name="Shape 2840">
            <a:extLst>
              <a:ext uri="{FF2B5EF4-FFF2-40B4-BE49-F238E27FC236}">
                <a16:creationId xmlns:a16="http://schemas.microsoft.com/office/drawing/2014/main" id="{336D7F86-7503-4294-9B1A-B4D3A933B2A5}"/>
              </a:ext>
            </a:extLst>
          </p:cNvPr>
          <p:cNvSpPr/>
          <p:nvPr/>
        </p:nvSpPr>
        <p:spPr>
          <a:xfrm>
            <a:off x="9010165" y="5164565"/>
            <a:ext cx="279328" cy="253935"/>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3" y="14040"/>
                </a:cubicBezTo>
                <a:lnTo>
                  <a:pt x="20618" y="14040"/>
                </a:lnTo>
                <a:cubicBezTo>
                  <a:pt x="20618" y="14040"/>
                  <a:pt x="20618" y="20520"/>
                  <a:pt x="20618" y="20520"/>
                </a:cubicBezTo>
                <a:close/>
                <a:moveTo>
                  <a:pt x="21544" y="13261"/>
                </a:moveTo>
                <a:lnTo>
                  <a:pt x="21548" y="13259"/>
                </a:lnTo>
                <a:lnTo>
                  <a:pt x="16639" y="2459"/>
                </a:lnTo>
                <a:lnTo>
                  <a:pt x="16635" y="2461"/>
                </a:lnTo>
                <a:cubicBezTo>
                  <a:pt x="16554" y="2284"/>
                  <a:pt x="16392" y="2160"/>
                  <a:pt x="16200" y="2160"/>
                </a:cubicBezTo>
                <a:lnTo>
                  <a:pt x="15709" y="2160"/>
                </a:lnTo>
                <a:cubicBezTo>
                  <a:pt x="15438" y="2160"/>
                  <a:pt x="15218" y="2402"/>
                  <a:pt x="15218" y="2700"/>
                </a:cubicBezTo>
                <a:cubicBezTo>
                  <a:pt x="15218" y="2999"/>
                  <a:pt x="15438" y="3240"/>
                  <a:pt x="15709"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5891" y="3240"/>
                </a:lnTo>
                <a:cubicBezTo>
                  <a:pt x="6162" y="3240"/>
                  <a:pt x="6382" y="2999"/>
                  <a:pt x="6382" y="2700"/>
                </a:cubicBezTo>
                <a:cubicBezTo>
                  <a:pt x="6382" y="2402"/>
                  <a:pt x="6162" y="2160"/>
                  <a:pt x="5891"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4" y="13261"/>
                </a:cubicBezTo>
                <a:moveTo>
                  <a:pt x="7855" y="4320"/>
                </a:moveTo>
                <a:cubicBezTo>
                  <a:pt x="7990" y="4320"/>
                  <a:pt x="8113" y="4260"/>
                  <a:pt x="8202" y="4162"/>
                </a:cubicBezTo>
                <a:lnTo>
                  <a:pt x="10309" y="1844"/>
                </a:lnTo>
                <a:lnTo>
                  <a:pt x="10309" y="12420"/>
                </a:lnTo>
                <a:cubicBezTo>
                  <a:pt x="10309" y="12719"/>
                  <a:pt x="10529" y="12960"/>
                  <a:pt x="10800" y="12960"/>
                </a:cubicBezTo>
                <a:cubicBezTo>
                  <a:pt x="11071" y="12960"/>
                  <a:pt x="11291" y="12719"/>
                  <a:pt x="11291" y="12420"/>
                </a:cubicBezTo>
                <a:lnTo>
                  <a:pt x="11291" y="1844"/>
                </a:lnTo>
                <a:lnTo>
                  <a:pt x="13398" y="4162"/>
                </a:lnTo>
                <a:cubicBezTo>
                  <a:pt x="13487" y="4260"/>
                  <a:pt x="13610" y="4320"/>
                  <a:pt x="13745" y="4320"/>
                </a:cubicBezTo>
                <a:cubicBezTo>
                  <a:pt x="14017" y="4320"/>
                  <a:pt x="14236" y="4079"/>
                  <a:pt x="14236" y="3780"/>
                </a:cubicBezTo>
                <a:cubicBezTo>
                  <a:pt x="14236" y="3631"/>
                  <a:pt x="14181" y="3497"/>
                  <a:pt x="14093" y="3398"/>
                </a:cubicBezTo>
                <a:lnTo>
                  <a:pt x="11147" y="158"/>
                </a:lnTo>
                <a:cubicBezTo>
                  <a:pt x="11058" y="61"/>
                  <a:pt x="10936" y="0"/>
                  <a:pt x="10800" y="0"/>
                </a:cubicBezTo>
                <a:cubicBezTo>
                  <a:pt x="10664" y="0"/>
                  <a:pt x="10542" y="61"/>
                  <a:pt x="10453" y="158"/>
                </a:cubicBezTo>
                <a:lnTo>
                  <a:pt x="7507" y="3398"/>
                </a:lnTo>
                <a:cubicBezTo>
                  <a:pt x="7419" y="3497"/>
                  <a:pt x="7364" y="3631"/>
                  <a:pt x="7364" y="3780"/>
                </a:cubicBezTo>
                <a:cubicBezTo>
                  <a:pt x="7364" y="4079"/>
                  <a:pt x="7583" y="4320"/>
                  <a:pt x="7855" y="4320"/>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bg1"/>
              </a:solidFill>
            </a:endParaRPr>
          </a:p>
        </p:txBody>
      </p:sp>
      <p:sp>
        <p:nvSpPr>
          <p:cNvPr id="32" name="Subtitle 2">
            <a:extLst>
              <a:ext uri="{FF2B5EF4-FFF2-40B4-BE49-F238E27FC236}">
                <a16:creationId xmlns:a16="http://schemas.microsoft.com/office/drawing/2014/main" id="{116ED88D-E0C3-4D27-83B6-F4359527463F}"/>
              </a:ext>
            </a:extLst>
          </p:cNvPr>
          <p:cNvSpPr txBox="1">
            <a:spLocks/>
          </p:cNvSpPr>
          <p:nvPr/>
        </p:nvSpPr>
        <p:spPr>
          <a:xfrm>
            <a:off x="9732025" y="4033567"/>
            <a:ext cx="1955300" cy="443233"/>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25"/>
              </a:lnSpc>
            </a:pPr>
            <a:r>
              <a:rPr lang="en-US" sz="850" dirty="0">
                <a:solidFill>
                  <a:schemeClr val="bg1"/>
                </a:solidFill>
                <a:latin typeface="Source Sans Pro" charset="0"/>
                <a:ea typeface="Source Sans Pro" charset="0"/>
                <a:cs typeface="Source Sans Pro" charset="0"/>
              </a:rPr>
              <a:t>Investment generally results in acquiring an asset</a:t>
            </a:r>
          </a:p>
        </p:txBody>
      </p:sp>
      <p:sp>
        <p:nvSpPr>
          <p:cNvPr id="33" name="TextBox 22">
            <a:extLst>
              <a:ext uri="{FF2B5EF4-FFF2-40B4-BE49-F238E27FC236}">
                <a16:creationId xmlns:a16="http://schemas.microsoft.com/office/drawing/2014/main" id="{704551C6-D336-44DC-921D-BBB2117C9F4E}"/>
              </a:ext>
            </a:extLst>
          </p:cNvPr>
          <p:cNvSpPr txBox="1"/>
          <p:nvPr/>
        </p:nvSpPr>
        <p:spPr>
          <a:xfrm>
            <a:off x="9804236" y="3687431"/>
            <a:ext cx="843501" cy="246221"/>
          </a:xfrm>
          <a:prstGeom prst="rect">
            <a:avLst/>
          </a:prstGeom>
          <a:noFill/>
        </p:spPr>
        <p:txBody>
          <a:bodyPr wrap="none" rtlCol="0" anchor="ctr" anchorCtr="0">
            <a:spAutoFit/>
          </a:bodyPr>
          <a:lstStyle/>
          <a:p>
            <a:r>
              <a:rPr lang="en-US" sz="1000" dirty="0">
                <a:solidFill>
                  <a:schemeClr val="bg1"/>
                </a:solidFill>
                <a:latin typeface="Montserrat" charset="0"/>
                <a:ea typeface="Montserrat" charset="0"/>
                <a:cs typeface="Montserrat" charset="0"/>
              </a:rPr>
              <a:t>CATEGORY 4</a:t>
            </a:r>
          </a:p>
        </p:txBody>
      </p:sp>
      <p:sp>
        <p:nvSpPr>
          <p:cNvPr id="34" name="Oval 24">
            <a:extLst>
              <a:ext uri="{FF2B5EF4-FFF2-40B4-BE49-F238E27FC236}">
                <a16:creationId xmlns:a16="http://schemas.microsoft.com/office/drawing/2014/main" id="{14A3A47A-D56E-4728-9857-4B24DB485C58}"/>
              </a:ext>
            </a:extLst>
          </p:cNvPr>
          <p:cNvSpPr/>
          <p:nvPr/>
        </p:nvSpPr>
        <p:spPr>
          <a:xfrm>
            <a:off x="8869257" y="3719542"/>
            <a:ext cx="561144" cy="56114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endParaRPr>
          </a:p>
        </p:txBody>
      </p:sp>
      <p:sp>
        <p:nvSpPr>
          <p:cNvPr id="35" name="Subtitle 2">
            <a:extLst>
              <a:ext uri="{FF2B5EF4-FFF2-40B4-BE49-F238E27FC236}">
                <a16:creationId xmlns:a16="http://schemas.microsoft.com/office/drawing/2014/main" id="{E9CED5DC-8B11-43CD-8769-7D4B2D24CB68}"/>
              </a:ext>
            </a:extLst>
          </p:cNvPr>
          <p:cNvSpPr txBox="1">
            <a:spLocks/>
          </p:cNvSpPr>
          <p:nvPr/>
        </p:nvSpPr>
        <p:spPr>
          <a:xfrm>
            <a:off x="6913957" y="4033567"/>
            <a:ext cx="1955300" cy="443233"/>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1325"/>
              </a:lnSpc>
            </a:pPr>
            <a:r>
              <a:rPr lang="en-US" sz="850" dirty="0">
                <a:solidFill>
                  <a:schemeClr val="bg1"/>
                </a:solidFill>
                <a:latin typeface="Source Sans Pro" charset="0"/>
                <a:ea typeface="Source Sans Pro" charset="0"/>
                <a:cs typeface="Source Sans Pro" charset="0"/>
              </a:rPr>
              <a:t>Investment generally results in acquiring an asset</a:t>
            </a:r>
          </a:p>
        </p:txBody>
      </p:sp>
      <p:sp>
        <p:nvSpPr>
          <p:cNvPr id="36" name="TextBox 26">
            <a:extLst>
              <a:ext uri="{FF2B5EF4-FFF2-40B4-BE49-F238E27FC236}">
                <a16:creationId xmlns:a16="http://schemas.microsoft.com/office/drawing/2014/main" id="{81151F8C-471C-46F1-ABD5-C1E622008670}"/>
              </a:ext>
            </a:extLst>
          </p:cNvPr>
          <p:cNvSpPr txBox="1"/>
          <p:nvPr/>
        </p:nvSpPr>
        <p:spPr>
          <a:xfrm>
            <a:off x="6986168" y="3687431"/>
            <a:ext cx="843501" cy="246221"/>
          </a:xfrm>
          <a:prstGeom prst="rect">
            <a:avLst/>
          </a:prstGeom>
          <a:noFill/>
        </p:spPr>
        <p:txBody>
          <a:bodyPr wrap="none" rtlCol="0" anchor="ctr" anchorCtr="0">
            <a:spAutoFit/>
          </a:bodyPr>
          <a:lstStyle/>
          <a:p>
            <a:r>
              <a:rPr lang="en-US" sz="1000" dirty="0">
                <a:solidFill>
                  <a:schemeClr val="bg1"/>
                </a:solidFill>
                <a:latin typeface="Montserrat" charset="0"/>
                <a:ea typeface="Montserrat" charset="0"/>
                <a:cs typeface="Montserrat" charset="0"/>
              </a:rPr>
              <a:t>CATEGORY 3</a:t>
            </a:r>
          </a:p>
        </p:txBody>
      </p:sp>
      <p:sp>
        <p:nvSpPr>
          <p:cNvPr id="37" name="Oval 27">
            <a:extLst>
              <a:ext uri="{FF2B5EF4-FFF2-40B4-BE49-F238E27FC236}">
                <a16:creationId xmlns:a16="http://schemas.microsoft.com/office/drawing/2014/main" id="{65F0FB6D-0410-4527-A7D2-6CCA04C706F1}"/>
              </a:ext>
            </a:extLst>
          </p:cNvPr>
          <p:cNvSpPr/>
          <p:nvPr/>
        </p:nvSpPr>
        <p:spPr>
          <a:xfrm>
            <a:off x="6051189" y="3719542"/>
            <a:ext cx="561144" cy="56114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endParaRPr>
          </a:p>
        </p:txBody>
      </p:sp>
      <p:sp>
        <p:nvSpPr>
          <p:cNvPr id="38" name="Shape 2633">
            <a:extLst>
              <a:ext uri="{FF2B5EF4-FFF2-40B4-BE49-F238E27FC236}">
                <a16:creationId xmlns:a16="http://schemas.microsoft.com/office/drawing/2014/main" id="{EFD6EDFB-58E4-4F25-8C85-ED5EC3183603}"/>
              </a:ext>
            </a:extLst>
          </p:cNvPr>
          <p:cNvSpPr/>
          <p:nvPr/>
        </p:nvSpPr>
        <p:spPr>
          <a:xfrm>
            <a:off x="6201223" y="3882752"/>
            <a:ext cx="279328" cy="279328"/>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bg1"/>
              </a:solidFill>
            </a:endParaRPr>
          </a:p>
        </p:txBody>
      </p:sp>
      <p:sp>
        <p:nvSpPr>
          <p:cNvPr id="39" name="Shape 2840">
            <a:extLst>
              <a:ext uri="{FF2B5EF4-FFF2-40B4-BE49-F238E27FC236}">
                <a16:creationId xmlns:a16="http://schemas.microsoft.com/office/drawing/2014/main" id="{10F437C0-AEB8-413B-A1BA-7A492982FE39}"/>
              </a:ext>
            </a:extLst>
          </p:cNvPr>
          <p:cNvSpPr/>
          <p:nvPr/>
        </p:nvSpPr>
        <p:spPr>
          <a:xfrm>
            <a:off x="9010165" y="3873146"/>
            <a:ext cx="279328" cy="253935"/>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3" y="14040"/>
                </a:cubicBezTo>
                <a:lnTo>
                  <a:pt x="20618" y="14040"/>
                </a:lnTo>
                <a:cubicBezTo>
                  <a:pt x="20618" y="14040"/>
                  <a:pt x="20618" y="20520"/>
                  <a:pt x="20618" y="20520"/>
                </a:cubicBezTo>
                <a:close/>
                <a:moveTo>
                  <a:pt x="21544" y="13261"/>
                </a:moveTo>
                <a:lnTo>
                  <a:pt x="21548" y="13259"/>
                </a:lnTo>
                <a:lnTo>
                  <a:pt x="16639" y="2459"/>
                </a:lnTo>
                <a:lnTo>
                  <a:pt x="16635" y="2461"/>
                </a:lnTo>
                <a:cubicBezTo>
                  <a:pt x="16554" y="2284"/>
                  <a:pt x="16392" y="2160"/>
                  <a:pt x="16200" y="2160"/>
                </a:cubicBezTo>
                <a:lnTo>
                  <a:pt x="15709" y="2160"/>
                </a:lnTo>
                <a:cubicBezTo>
                  <a:pt x="15438" y="2160"/>
                  <a:pt x="15218" y="2402"/>
                  <a:pt x="15218" y="2700"/>
                </a:cubicBezTo>
                <a:cubicBezTo>
                  <a:pt x="15218" y="2999"/>
                  <a:pt x="15438" y="3240"/>
                  <a:pt x="15709"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5891" y="3240"/>
                </a:lnTo>
                <a:cubicBezTo>
                  <a:pt x="6162" y="3240"/>
                  <a:pt x="6382" y="2999"/>
                  <a:pt x="6382" y="2700"/>
                </a:cubicBezTo>
                <a:cubicBezTo>
                  <a:pt x="6382" y="2402"/>
                  <a:pt x="6162" y="2160"/>
                  <a:pt x="5891" y="2160"/>
                </a:cubicBezTo>
                <a:lnTo>
                  <a:pt x="5400" y="2160"/>
                </a:lnTo>
                <a:cubicBezTo>
                  <a:pt x="5208" y="2160"/>
                  <a:pt x="5046" y="2284"/>
                  <a:pt x="4966" y="2461"/>
                </a:cubicBezTo>
                <a:lnTo>
                  <a:pt x="4961" y="2459"/>
                </a:lnTo>
                <a:lnTo>
                  <a:pt x="52" y="13259"/>
                </a:lnTo>
                <a:lnTo>
                  <a:pt x="57" y="13261"/>
                </a:lnTo>
                <a:cubicBezTo>
                  <a:pt x="23" y="13334"/>
                  <a:pt x="0" y="13413"/>
                  <a:pt x="0" y="13500"/>
                </a:cubicBezTo>
                <a:lnTo>
                  <a:pt x="0" y="21060"/>
                </a:lnTo>
                <a:cubicBezTo>
                  <a:pt x="0" y="21359"/>
                  <a:pt x="220" y="21600"/>
                  <a:pt x="491" y="21600"/>
                </a:cubicBezTo>
                <a:lnTo>
                  <a:pt x="21109" y="21600"/>
                </a:lnTo>
                <a:cubicBezTo>
                  <a:pt x="21380" y="21600"/>
                  <a:pt x="21600" y="21359"/>
                  <a:pt x="21600" y="21060"/>
                </a:cubicBezTo>
                <a:lnTo>
                  <a:pt x="21600" y="13500"/>
                </a:lnTo>
                <a:cubicBezTo>
                  <a:pt x="21600" y="13413"/>
                  <a:pt x="21577" y="13334"/>
                  <a:pt x="21544" y="13261"/>
                </a:cubicBezTo>
                <a:moveTo>
                  <a:pt x="7855" y="4320"/>
                </a:moveTo>
                <a:cubicBezTo>
                  <a:pt x="7990" y="4320"/>
                  <a:pt x="8113" y="4260"/>
                  <a:pt x="8202" y="4162"/>
                </a:cubicBezTo>
                <a:lnTo>
                  <a:pt x="10309" y="1844"/>
                </a:lnTo>
                <a:lnTo>
                  <a:pt x="10309" y="12420"/>
                </a:lnTo>
                <a:cubicBezTo>
                  <a:pt x="10309" y="12719"/>
                  <a:pt x="10529" y="12960"/>
                  <a:pt x="10800" y="12960"/>
                </a:cubicBezTo>
                <a:cubicBezTo>
                  <a:pt x="11071" y="12960"/>
                  <a:pt x="11291" y="12719"/>
                  <a:pt x="11291" y="12420"/>
                </a:cubicBezTo>
                <a:lnTo>
                  <a:pt x="11291" y="1844"/>
                </a:lnTo>
                <a:lnTo>
                  <a:pt x="13398" y="4162"/>
                </a:lnTo>
                <a:cubicBezTo>
                  <a:pt x="13487" y="4260"/>
                  <a:pt x="13610" y="4320"/>
                  <a:pt x="13745" y="4320"/>
                </a:cubicBezTo>
                <a:cubicBezTo>
                  <a:pt x="14017" y="4320"/>
                  <a:pt x="14236" y="4079"/>
                  <a:pt x="14236" y="3780"/>
                </a:cubicBezTo>
                <a:cubicBezTo>
                  <a:pt x="14236" y="3631"/>
                  <a:pt x="14181" y="3497"/>
                  <a:pt x="14093" y="3398"/>
                </a:cubicBezTo>
                <a:lnTo>
                  <a:pt x="11147" y="158"/>
                </a:lnTo>
                <a:cubicBezTo>
                  <a:pt x="11058" y="61"/>
                  <a:pt x="10936" y="0"/>
                  <a:pt x="10800" y="0"/>
                </a:cubicBezTo>
                <a:cubicBezTo>
                  <a:pt x="10664" y="0"/>
                  <a:pt x="10542" y="61"/>
                  <a:pt x="10453" y="158"/>
                </a:cubicBezTo>
                <a:lnTo>
                  <a:pt x="7507" y="3398"/>
                </a:lnTo>
                <a:cubicBezTo>
                  <a:pt x="7419" y="3497"/>
                  <a:pt x="7364" y="3631"/>
                  <a:pt x="7364" y="3780"/>
                </a:cubicBezTo>
                <a:cubicBezTo>
                  <a:pt x="7364" y="4079"/>
                  <a:pt x="7583" y="4320"/>
                  <a:pt x="7855" y="4320"/>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a:solidFill>
                <a:schemeClr val="bg1"/>
              </a:solidFill>
            </a:endParaRPr>
          </a:p>
        </p:txBody>
      </p:sp>
      <p:graphicFrame>
        <p:nvGraphicFramePr>
          <p:cNvPr id="40" name="Chart 1">
            <a:extLst>
              <a:ext uri="{FF2B5EF4-FFF2-40B4-BE49-F238E27FC236}">
                <a16:creationId xmlns:a16="http://schemas.microsoft.com/office/drawing/2014/main" id="{C74B14A7-23A8-4507-822B-B2688B8A4028}"/>
              </a:ext>
            </a:extLst>
          </p:cNvPr>
          <p:cNvGraphicFramePr/>
          <p:nvPr>
            <p:extLst>
              <p:ext uri="{D42A27DB-BD31-4B8C-83A1-F6EECF244321}">
                <p14:modId xmlns:p14="http://schemas.microsoft.com/office/powerpoint/2010/main" val="3200023598"/>
              </p:ext>
            </p:extLst>
          </p:nvPr>
        </p:nvGraphicFramePr>
        <p:xfrm>
          <a:off x="812565" y="2651261"/>
          <a:ext cx="4841114" cy="322740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660344691"/>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nodePh="1">
                                  <p:stCondLst>
                                    <p:cond delay="0"/>
                                  </p:stCondLst>
                                  <p:endCondLst>
                                    <p:cond evt="begin" delay="0">
                                      <p:tn val="20"/>
                                    </p:cond>
                                  </p:endCondLst>
                                  <p:childTnLst>
                                    <p:set>
                                      <p:cBhvr>
                                        <p:cTn id="21" dur="1" fill="hold">
                                          <p:stCondLst>
                                            <p:cond delay="0"/>
                                          </p:stCondLst>
                                        </p:cTn>
                                        <p:tgtEl>
                                          <p:spTgt spid="18"/>
                                        </p:tgtEl>
                                        <p:attrNameLst>
                                          <p:attrName>style.visibility</p:attrName>
                                        </p:attrNameLst>
                                      </p:cBhvr>
                                      <p:to>
                                        <p:strVal val="visible"/>
                                      </p:to>
                                    </p:set>
                                    <p:animEffect transition="in" filter="fade">
                                      <p:cBhvr>
                                        <p:cTn id="22" dur="1000"/>
                                        <p:tgtEl>
                                          <p:spTgt spid="18"/>
                                        </p:tgtEl>
                                      </p:cBhvr>
                                    </p:animEffect>
                                    <p:anim calcmode="lin" valueType="num">
                                      <p:cBhvr>
                                        <p:cTn id="23" dur="1000" fill="hold"/>
                                        <p:tgtEl>
                                          <p:spTgt spid="18"/>
                                        </p:tgtEl>
                                        <p:attrNameLst>
                                          <p:attrName>ppt_x</p:attrName>
                                        </p:attrNameLst>
                                      </p:cBhvr>
                                      <p:tavLst>
                                        <p:tav tm="0">
                                          <p:val>
                                            <p:strVal val="#ppt_x"/>
                                          </p:val>
                                        </p:tav>
                                        <p:tav tm="100000">
                                          <p:val>
                                            <p:strVal val="#ppt_x"/>
                                          </p:val>
                                        </p:tav>
                                      </p:tavLst>
                                    </p:anim>
                                    <p:anim calcmode="lin" valueType="num">
                                      <p:cBhvr>
                                        <p:cTn id="24" dur="1000" fill="hold"/>
                                        <p:tgtEl>
                                          <p:spTgt spid="18"/>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1000"/>
                                        <p:tgtEl>
                                          <p:spTgt spid="19"/>
                                        </p:tgtEl>
                                      </p:cBhvr>
                                    </p:animEffect>
                                    <p:anim calcmode="lin" valueType="num">
                                      <p:cBhvr>
                                        <p:cTn id="28" dur="1000" fill="hold"/>
                                        <p:tgtEl>
                                          <p:spTgt spid="19"/>
                                        </p:tgtEl>
                                        <p:attrNameLst>
                                          <p:attrName>ppt_x</p:attrName>
                                        </p:attrNameLst>
                                      </p:cBhvr>
                                      <p:tavLst>
                                        <p:tav tm="0">
                                          <p:val>
                                            <p:strVal val="#ppt_x"/>
                                          </p:val>
                                        </p:tav>
                                        <p:tav tm="100000">
                                          <p:val>
                                            <p:strVal val="#ppt_x"/>
                                          </p:val>
                                        </p:tav>
                                      </p:tavLst>
                                    </p:anim>
                                    <p:anim calcmode="lin" valueType="num">
                                      <p:cBhvr>
                                        <p:cTn id="29" dur="1000" fill="hold"/>
                                        <p:tgtEl>
                                          <p:spTgt spid="19"/>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1000"/>
                                        <p:tgtEl>
                                          <p:spTgt spid="20"/>
                                        </p:tgtEl>
                                      </p:cBhvr>
                                    </p:animEffect>
                                    <p:anim calcmode="lin" valueType="num">
                                      <p:cBhvr>
                                        <p:cTn id="33" dur="1000" fill="hold"/>
                                        <p:tgtEl>
                                          <p:spTgt spid="20"/>
                                        </p:tgtEl>
                                        <p:attrNameLst>
                                          <p:attrName>ppt_x</p:attrName>
                                        </p:attrNameLst>
                                      </p:cBhvr>
                                      <p:tavLst>
                                        <p:tav tm="0">
                                          <p:val>
                                            <p:strVal val="#ppt_x"/>
                                          </p:val>
                                        </p:tav>
                                        <p:tav tm="100000">
                                          <p:val>
                                            <p:strVal val="#ppt_x"/>
                                          </p:val>
                                        </p:tav>
                                      </p:tavLst>
                                    </p:anim>
                                    <p:anim calcmode="lin" valueType="num">
                                      <p:cBhvr>
                                        <p:cTn id="34" dur="1000" fill="hold"/>
                                        <p:tgtEl>
                                          <p:spTgt spid="2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nodePh="1">
                                  <p:stCondLst>
                                    <p:cond delay="0"/>
                                  </p:stCondLst>
                                  <p:endCondLst>
                                    <p:cond evt="begin" delay="0">
                                      <p:tn val="35"/>
                                    </p:cond>
                                  </p:endCondLst>
                                  <p:childTnLst>
                                    <p:set>
                                      <p:cBhvr>
                                        <p:cTn id="36" dur="1" fill="hold">
                                          <p:stCondLst>
                                            <p:cond delay="0"/>
                                          </p:stCondLst>
                                        </p:cTn>
                                        <p:tgtEl>
                                          <p:spTgt spid="21"/>
                                        </p:tgtEl>
                                        <p:attrNameLst>
                                          <p:attrName>style.visibility</p:attrName>
                                        </p:attrNameLst>
                                      </p:cBhvr>
                                      <p:to>
                                        <p:strVal val="visible"/>
                                      </p:to>
                                    </p:set>
                                    <p:animEffect transition="in" filter="fade">
                                      <p:cBhvr>
                                        <p:cTn id="37" dur="1000"/>
                                        <p:tgtEl>
                                          <p:spTgt spid="21"/>
                                        </p:tgtEl>
                                      </p:cBhvr>
                                    </p:animEffect>
                                    <p:anim calcmode="lin" valueType="num">
                                      <p:cBhvr>
                                        <p:cTn id="38" dur="1000" fill="hold"/>
                                        <p:tgtEl>
                                          <p:spTgt spid="21"/>
                                        </p:tgtEl>
                                        <p:attrNameLst>
                                          <p:attrName>ppt_x</p:attrName>
                                        </p:attrNameLst>
                                      </p:cBhvr>
                                      <p:tavLst>
                                        <p:tav tm="0">
                                          <p:val>
                                            <p:strVal val="#ppt_x"/>
                                          </p:val>
                                        </p:tav>
                                        <p:tav tm="100000">
                                          <p:val>
                                            <p:strVal val="#ppt_x"/>
                                          </p:val>
                                        </p:tav>
                                      </p:tavLst>
                                    </p:anim>
                                    <p:anim calcmode="lin" valueType="num">
                                      <p:cBhvr>
                                        <p:cTn id="39" dur="1000" fill="hold"/>
                                        <p:tgtEl>
                                          <p:spTgt spid="21"/>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1000"/>
                                        <p:tgtEl>
                                          <p:spTgt spid="22"/>
                                        </p:tgtEl>
                                      </p:cBhvr>
                                    </p:animEffect>
                                    <p:anim calcmode="lin" valueType="num">
                                      <p:cBhvr>
                                        <p:cTn id="43" dur="1000" fill="hold"/>
                                        <p:tgtEl>
                                          <p:spTgt spid="22"/>
                                        </p:tgtEl>
                                        <p:attrNameLst>
                                          <p:attrName>ppt_x</p:attrName>
                                        </p:attrNameLst>
                                      </p:cBhvr>
                                      <p:tavLst>
                                        <p:tav tm="0">
                                          <p:val>
                                            <p:strVal val="#ppt_x"/>
                                          </p:val>
                                        </p:tav>
                                        <p:tav tm="100000">
                                          <p:val>
                                            <p:strVal val="#ppt_x"/>
                                          </p:val>
                                        </p:tav>
                                      </p:tavLst>
                                    </p:anim>
                                    <p:anim calcmode="lin" valueType="num">
                                      <p:cBhvr>
                                        <p:cTn id="44" dur="1000" fill="hold"/>
                                        <p:tgtEl>
                                          <p:spTgt spid="2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1000"/>
                                        <p:tgtEl>
                                          <p:spTgt spid="23"/>
                                        </p:tgtEl>
                                      </p:cBhvr>
                                    </p:animEffect>
                                    <p:anim calcmode="lin" valueType="num">
                                      <p:cBhvr>
                                        <p:cTn id="48" dur="1000" fill="hold"/>
                                        <p:tgtEl>
                                          <p:spTgt spid="23"/>
                                        </p:tgtEl>
                                        <p:attrNameLst>
                                          <p:attrName>ppt_x</p:attrName>
                                        </p:attrNameLst>
                                      </p:cBhvr>
                                      <p:tavLst>
                                        <p:tav tm="0">
                                          <p:val>
                                            <p:strVal val="#ppt_x"/>
                                          </p:val>
                                        </p:tav>
                                        <p:tav tm="100000">
                                          <p:val>
                                            <p:strVal val="#ppt_x"/>
                                          </p:val>
                                        </p:tav>
                                      </p:tavLst>
                                    </p:anim>
                                    <p:anim calcmode="lin" valueType="num">
                                      <p:cBhvr>
                                        <p:cTn id="49" dur="1000" fill="hold"/>
                                        <p:tgtEl>
                                          <p:spTgt spid="2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nodePh="1">
                                  <p:stCondLst>
                                    <p:cond delay="0"/>
                                  </p:stCondLst>
                                  <p:endCondLst>
                                    <p:cond evt="begin" delay="0">
                                      <p:tn val="50"/>
                                    </p:cond>
                                  </p:endCondLst>
                                  <p:childTnLst>
                                    <p:set>
                                      <p:cBhvr>
                                        <p:cTn id="51" dur="1" fill="hold">
                                          <p:stCondLst>
                                            <p:cond delay="0"/>
                                          </p:stCondLst>
                                        </p:cTn>
                                        <p:tgtEl>
                                          <p:spTgt spid="24"/>
                                        </p:tgtEl>
                                        <p:attrNameLst>
                                          <p:attrName>style.visibility</p:attrName>
                                        </p:attrNameLst>
                                      </p:cBhvr>
                                      <p:to>
                                        <p:strVal val="visible"/>
                                      </p:to>
                                    </p:set>
                                    <p:animEffect transition="in" filter="fade">
                                      <p:cBhvr>
                                        <p:cTn id="52" dur="1000"/>
                                        <p:tgtEl>
                                          <p:spTgt spid="24"/>
                                        </p:tgtEl>
                                      </p:cBhvr>
                                    </p:animEffect>
                                    <p:anim calcmode="lin" valueType="num">
                                      <p:cBhvr>
                                        <p:cTn id="53" dur="1000" fill="hold"/>
                                        <p:tgtEl>
                                          <p:spTgt spid="24"/>
                                        </p:tgtEl>
                                        <p:attrNameLst>
                                          <p:attrName>ppt_x</p:attrName>
                                        </p:attrNameLst>
                                      </p:cBhvr>
                                      <p:tavLst>
                                        <p:tav tm="0">
                                          <p:val>
                                            <p:strVal val="#ppt_x"/>
                                          </p:val>
                                        </p:tav>
                                        <p:tav tm="100000">
                                          <p:val>
                                            <p:strVal val="#ppt_x"/>
                                          </p:val>
                                        </p:tav>
                                      </p:tavLst>
                                    </p:anim>
                                    <p:anim calcmode="lin" valueType="num">
                                      <p:cBhvr>
                                        <p:cTn id="54" dur="1000" fill="hold"/>
                                        <p:tgtEl>
                                          <p:spTgt spid="24"/>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fade">
                                      <p:cBhvr>
                                        <p:cTn id="57" dur="1000"/>
                                        <p:tgtEl>
                                          <p:spTgt spid="25"/>
                                        </p:tgtEl>
                                      </p:cBhvr>
                                    </p:animEffect>
                                    <p:anim calcmode="lin" valueType="num">
                                      <p:cBhvr>
                                        <p:cTn id="58" dur="1000" fill="hold"/>
                                        <p:tgtEl>
                                          <p:spTgt spid="25"/>
                                        </p:tgtEl>
                                        <p:attrNameLst>
                                          <p:attrName>ppt_x</p:attrName>
                                        </p:attrNameLst>
                                      </p:cBhvr>
                                      <p:tavLst>
                                        <p:tav tm="0">
                                          <p:val>
                                            <p:strVal val="#ppt_x"/>
                                          </p:val>
                                        </p:tav>
                                        <p:tav tm="100000">
                                          <p:val>
                                            <p:strVal val="#ppt_x"/>
                                          </p:val>
                                        </p:tav>
                                      </p:tavLst>
                                    </p:anim>
                                    <p:anim calcmode="lin" valueType="num">
                                      <p:cBhvr>
                                        <p:cTn id="59" dur="1000" fill="hold"/>
                                        <p:tgtEl>
                                          <p:spTgt spid="25"/>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1000"/>
                                        <p:tgtEl>
                                          <p:spTgt spid="26"/>
                                        </p:tgtEl>
                                      </p:cBhvr>
                                    </p:animEffect>
                                    <p:anim calcmode="lin" valueType="num">
                                      <p:cBhvr>
                                        <p:cTn id="63" dur="1000" fill="hold"/>
                                        <p:tgtEl>
                                          <p:spTgt spid="26"/>
                                        </p:tgtEl>
                                        <p:attrNameLst>
                                          <p:attrName>ppt_x</p:attrName>
                                        </p:attrNameLst>
                                      </p:cBhvr>
                                      <p:tavLst>
                                        <p:tav tm="0">
                                          <p:val>
                                            <p:strVal val="#ppt_x"/>
                                          </p:val>
                                        </p:tav>
                                        <p:tav tm="100000">
                                          <p:val>
                                            <p:strVal val="#ppt_x"/>
                                          </p:val>
                                        </p:tav>
                                      </p:tavLst>
                                    </p:anim>
                                    <p:anim calcmode="lin" valueType="num">
                                      <p:cBhvr>
                                        <p:cTn id="64" dur="1000" fill="hold"/>
                                        <p:tgtEl>
                                          <p:spTgt spid="26"/>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nodePh="1">
                                  <p:stCondLst>
                                    <p:cond delay="0"/>
                                  </p:stCondLst>
                                  <p:endCondLst>
                                    <p:cond evt="begin" delay="0">
                                      <p:tn val="65"/>
                                    </p:cond>
                                  </p:endCondLst>
                                  <p:childTnLst>
                                    <p:set>
                                      <p:cBhvr>
                                        <p:cTn id="66" dur="1" fill="hold">
                                          <p:stCondLst>
                                            <p:cond delay="0"/>
                                          </p:stCondLst>
                                        </p:cTn>
                                        <p:tgtEl>
                                          <p:spTgt spid="27"/>
                                        </p:tgtEl>
                                        <p:attrNameLst>
                                          <p:attrName>style.visibility</p:attrName>
                                        </p:attrNameLst>
                                      </p:cBhvr>
                                      <p:to>
                                        <p:strVal val="visible"/>
                                      </p:to>
                                    </p:set>
                                    <p:animEffect transition="in" filter="fade">
                                      <p:cBhvr>
                                        <p:cTn id="67" dur="1000"/>
                                        <p:tgtEl>
                                          <p:spTgt spid="27"/>
                                        </p:tgtEl>
                                      </p:cBhvr>
                                    </p:animEffect>
                                    <p:anim calcmode="lin" valueType="num">
                                      <p:cBhvr>
                                        <p:cTn id="68" dur="1000" fill="hold"/>
                                        <p:tgtEl>
                                          <p:spTgt spid="27"/>
                                        </p:tgtEl>
                                        <p:attrNameLst>
                                          <p:attrName>ppt_x</p:attrName>
                                        </p:attrNameLst>
                                      </p:cBhvr>
                                      <p:tavLst>
                                        <p:tav tm="0">
                                          <p:val>
                                            <p:strVal val="#ppt_x"/>
                                          </p:val>
                                        </p:tav>
                                        <p:tav tm="100000">
                                          <p:val>
                                            <p:strVal val="#ppt_x"/>
                                          </p:val>
                                        </p:tav>
                                      </p:tavLst>
                                    </p:anim>
                                    <p:anim calcmode="lin" valueType="num">
                                      <p:cBhvr>
                                        <p:cTn id="69" dur="1000" fill="hold"/>
                                        <p:tgtEl>
                                          <p:spTgt spid="27"/>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8"/>
                                        </p:tgtEl>
                                        <p:attrNameLst>
                                          <p:attrName>style.visibility</p:attrName>
                                        </p:attrNameLst>
                                      </p:cBhvr>
                                      <p:to>
                                        <p:strVal val="visible"/>
                                      </p:to>
                                    </p:set>
                                    <p:animEffect transition="in" filter="fade">
                                      <p:cBhvr>
                                        <p:cTn id="72" dur="1000"/>
                                        <p:tgtEl>
                                          <p:spTgt spid="28"/>
                                        </p:tgtEl>
                                      </p:cBhvr>
                                    </p:animEffect>
                                    <p:anim calcmode="lin" valueType="num">
                                      <p:cBhvr>
                                        <p:cTn id="73" dur="1000" fill="hold"/>
                                        <p:tgtEl>
                                          <p:spTgt spid="28"/>
                                        </p:tgtEl>
                                        <p:attrNameLst>
                                          <p:attrName>ppt_x</p:attrName>
                                        </p:attrNameLst>
                                      </p:cBhvr>
                                      <p:tavLst>
                                        <p:tav tm="0">
                                          <p:val>
                                            <p:strVal val="#ppt_x"/>
                                          </p:val>
                                        </p:tav>
                                        <p:tav tm="100000">
                                          <p:val>
                                            <p:strVal val="#ppt_x"/>
                                          </p:val>
                                        </p:tav>
                                      </p:tavLst>
                                    </p:anim>
                                    <p:anim calcmode="lin" valueType="num">
                                      <p:cBhvr>
                                        <p:cTn id="74" dur="1000" fill="hold"/>
                                        <p:tgtEl>
                                          <p:spTgt spid="28"/>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29"/>
                                        </p:tgtEl>
                                        <p:attrNameLst>
                                          <p:attrName>style.visibility</p:attrName>
                                        </p:attrNameLst>
                                      </p:cBhvr>
                                      <p:to>
                                        <p:strVal val="visible"/>
                                      </p:to>
                                    </p:set>
                                    <p:animEffect transition="in" filter="fade">
                                      <p:cBhvr>
                                        <p:cTn id="77" dur="1000"/>
                                        <p:tgtEl>
                                          <p:spTgt spid="29"/>
                                        </p:tgtEl>
                                      </p:cBhvr>
                                    </p:animEffect>
                                    <p:anim calcmode="lin" valueType="num">
                                      <p:cBhvr>
                                        <p:cTn id="78" dur="1000" fill="hold"/>
                                        <p:tgtEl>
                                          <p:spTgt spid="29"/>
                                        </p:tgtEl>
                                        <p:attrNameLst>
                                          <p:attrName>ppt_x</p:attrName>
                                        </p:attrNameLst>
                                      </p:cBhvr>
                                      <p:tavLst>
                                        <p:tav tm="0">
                                          <p:val>
                                            <p:strVal val="#ppt_x"/>
                                          </p:val>
                                        </p:tav>
                                        <p:tav tm="100000">
                                          <p:val>
                                            <p:strVal val="#ppt_x"/>
                                          </p:val>
                                        </p:tav>
                                      </p:tavLst>
                                    </p:anim>
                                    <p:anim calcmode="lin" valueType="num">
                                      <p:cBhvr>
                                        <p:cTn id="79" dur="1000" fill="hold"/>
                                        <p:tgtEl>
                                          <p:spTgt spid="29"/>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30"/>
                                        </p:tgtEl>
                                        <p:attrNameLst>
                                          <p:attrName>style.visibility</p:attrName>
                                        </p:attrNameLst>
                                      </p:cBhvr>
                                      <p:to>
                                        <p:strVal val="visible"/>
                                      </p:to>
                                    </p:set>
                                    <p:animEffect transition="in" filter="fade">
                                      <p:cBhvr>
                                        <p:cTn id="82" dur="1000"/>
                                        <p:tgtEl>
                                          <p:spTgt spid="30"/>
                                        </p:tgtEl>
                                      </p:cBhvr>
                                    </p:animEffect>
                                    <p:anim calcmode="lin" valueType="num">
                                      <p:cBhvr>
                                        <p:cTn id="83" dur="1000" fill="hold"/>
                                        <p:tgtEl>
                                          <p:spTgt spid="30"/>
                                        </p:tgtEl>
                                        <p:attrNameLst>
                                          <p:attrName>ppt_x</p:attrName>
                                        </p:attrNameLst>
                                      </p:cBhvr>
                                      <p:tavLst>
                                        <p:tav tm="0">
                                          <p:val>
                                            <p:strVal val="#ppt_x"/>
                                          </p:val>
                                        </p:tav>
                                        <p:tav tm="100000">
                                          <p:val>
                                            <p:strVal val="#ppt_x"/>
                                          </p:val>
                                        </p:tav>
                                      </p:tavLst>
                                    </p:anim>
                                    <p:anim calcmode="lin" valueType="num">
                                      <p:cBhvr>
                                        <p:cTn id="84" dur="1000" fill="hold"/>
                                        <p:tgtEl>
                                          <p:spTgt spid="30"/>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31"/>
                                        </p:tgtEl>
                                        <p:attrNameLst>
                                          <p:attrName>style.visibility</p:attrName>
                                        </p:attrNameLst>
                                      </p:cBhvr>
                                      <p:to>
                                        <p:strVal val="visible"/>
                                      </p:to>
                                    </p:set>
                                    <p:animEffect transition="in" filter="fade">
                                      <p:cBhvr>
                                        <p:cTn id="87" dur="1000"/>
                                        <p:tgtEl>
                                          <p:spTgt spid="31"/>
                                        </p:tgtEl>
                                      </p:cBhvr>
                                    </p:animEffect>
                                    <p:anim calcmode="lin" valueType="num">
                                      <p:cBhvr>
                                        <p:cTn id="88" dur="1000" fill="hold"/>
                                        <p:tgtEl>
                                          <p:spTgt spid="31"/>
                                        </p:tgtEl>
                                        <p:attrNameLst>
                                          <p:attrName>ppt_x</p:attrName>
                                        </p:attrNameLst>
                                      </p:cBhvr>
                                      <p:tavLst>
                                        <p:tav tm="0">
                                          <p:val>
                                            <p:strVal val="#ppt_x"/>
                                          </p:val>
                                        </p:tav>
                                        <p:tav tm="100000">
                                          <p:val>
                                            <p:strVal val="#ppt_x"/>
                                          </p:val>
                                        </p:tav>
                                      </p:tavLst>
                                    </p:anim>
                                    <p:anim calcmode="lin" valueType="num">
                                      <p:cBhvr>
                                        <p:cTn id="89" dur="1000" fill="hold"/>
                                        <p:tgtEl>
                                          <p:spTgt spid="31"/>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32"/>
                                        </p:tgtEl>
                                        <p:attrNameLst>
                                          <p:attrName>style.visibility</p:attrName>
                                        </p:attrNameLst>
                                      </p:cBhvr>
                                      <p:to>
                                        <p:strVal val="visible"/>
                                      </p:to>
                                    </p:set>
                                    <p:animEffect transition="in" filter="fade">
                                      <p:cBhvr>
                                        <p:cTn id="92" dur="1000"/>
                                        <p:tgtEl>
                                          <p:spTgt spid="32"/>
                                        </p:tgtEl>
                                      </p:cBhvr>
                                    </p:animEffect>
                                    <p:anim calcmode="lin" valueType="num">
                                      <p:cBhvr>
                                        <p:cTn id="93" dur="1000" fill="hold"/>
                                        <p:tgtEl>
                                          <p:spTgt spid="32"/>
                                        </p:tgtEl>
                                        <p:attrNameLst>
                                          <p:attrName>ppt_x</p:attrName>
                                        </p:attrNameLst>
                                      </p:cBhvr>
                                      <p:tavLst>
                                        <p:tav tm="0">
                                          <p:val>
                                            <p:strVal val="#ppt_x"/>
                                          </p:val>
                                        </p:tav>
                                        <p:tav tm="100000">
                                          <p:val>
                                            <p:strVal val="#ppt_x"/>
                                          </p:val>
                                        </p:tav>
                                      </p:tavLst>
                                    </p:anim>
                                    <p:anim calcmode="lin" valueType="num">
                                      <p:cBhvr>
                                        <p:cTn id="94" dur="1000" fill="hold"/>
                                        <p:tgtEl>
                                          <p:spTgt spid="32"/>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33"/>
                                        </p:tgtEl>
                                        <p:attrNameLst>
                                          <p:attrName>style.visibility</p:attrName>
                                        </p:attrNameLst>
                                      </p:cBhvr>
                                      <p:to>
                                        <p:strVal val="visible"/>
                                      </p:to>
                                    </p:set>
                                    <p:animEffect transition="in" filter="fade">
                                      <p:cBhvr>
                                        <p:cTn id="97" dur="1000"/>
                                        <p:tgtEl>
                                          <p:spTgt spid="33"/>
                                        </p:tgtEl>
                                      </p:cBhvr>
                                    </p:animEffect>
                                    <p:anim calcmode="lin" valueType="num">
                                      <p:cBhvr>
                                        <p:cTn id="98" dur="1000" fill="hold"/>
                                        <p:tgtEl>
                                          <p:spTgt spid="33"/>
                                        </p:tgtEl>
                                        <p:attrNameLst>
                                          <p:attrName>ppt_x</p:attrName>
                                        </p:attrNameLst>
                                      </p:cBhvr>
                                      <p:tavLst>
                                        <p:tav tm="0">
                                          <p:val>
                                            <p:strVal val="#ppt_x"/>
                                          </p:val>
                                        </p:tav>
                                        <p:tav tm="100000">
                                          <p:val>
                                            <p:strVal val="#ppt_x"/>
                                          </p:val>
                                        </p:tav>
                                      </p:tavLst>
                                    </p:anim>
                                    <p:anim calcmode="lin" valueType="num">
                                      <p:cBhvr>
                                        <p:cTn id="99" dur="1000" fill="hold"/>
                                        <p:tgtEl>
                                          <p:spTgt spid="33"/>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nodePh="1">
                                  <p:stCondLst>
                                    <p:cond delay="0"/>
                                  </p:stCondLst>
                                  <p:endCondLst>
                                    <p:cond evt="begin" delay="0">
                                      <p:tn val="100"/>
                                    </p:cond>
                                  </p:endCondLst>
                                  <p:childTnLst>
                                    <p:set>
                                      <p:cBhvr>
                                        <p:cTn id="101" dur="1" fill="hold">
                                          <p:stCondLst>
                                            <p:cond delay="0"/>
                                          </p:stCondLst>
                                        </p:cTn>
                                        <p:tgtEl>
                                          <p:spTgt spid="34"/>
                                        </p:tgtEl>
                                        <p:attrNameLst>
                                          <p:attrName>style.visibility</p:attrName>
                                        </p:attrNameLst>
                                      </p:cBhvr>
                                      <p:to>
                                        <p:strVal val="visible"/>
                                      </p:to>
                                    </p:set>
                                    <p:animEffect transition="in" filter="fade">
                                      <p:cBhvr>
                                        <p:cTn id="102" dur="1000"/>
                                        <p:tgtEl>
                                          <p:spTgt spid="34"/>
                                        </p:tgtEl>
                                      </p:cBhvr>
                                    </p:animEffect>
                                    <p:anim calcmode="lin" valueType="num">
                                      <p:cBhvr>
                                        <p:cTn id="103" dur="1000" fill="hold"/>
                                        <p:tgtEl>
                                          <p:spTgt spid="34"/>
                                        </p:tgtEl>
                                        <p:attrNameLst>
                                          <p:attrName>ppt_x</p:attrName>
                                        </p:attrNameLst>
                                      </p:cBhvr>
                                      <p:tavLst>
                                        <p:tav tm="0">
                                          <p:val>
                                            <p:strVal val="#ppt_x"/>
                                          </p:val>
                                        </p:tav>
                                        <p:tav tm="100000">
                                          <p:val>
                                            <p:strVal val="#ppt_x"/>
                                          </p:val>
                                        </p:tav>
                                      </p:tavLst>
                                    </p:anim>
                                    <p:anim calcmode="lin" valueType="num">
                                      <p:cBhvr>
                                        <p:cTn id="104" dur="1000" fill="hold"/>
                                        <p:tgtEl>
                                          <p:spTgt spid="34"/>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35"/>
                                        </p:tgtEl>
                                        <p:attrNameLst>
                                          <p:attrName>style.visibility</p:attrName>
                                        </p:attrNameLst>
                                      </p:cBhvr>
                                      <p:to>
                                        <p:strVal val="visible"/>
                                      </p:to>
                                    </p:set>
                                    <p:animEffect transition="in" filter="fade">
                                      <p:cBhvr>
                                        <p:cTn id="107" dur="1000"/>
                                        <p:tgtEl>
                                          <p:spTgt spid="35"/>
                                        </p:tgtEl>
                                      </p:cBhvr>
                                    </p:animEffect>
                                    <p:anim calcmode="lin" valueType="num">
                                      <p:cBhvr>
                                        <p:cTn id="108" dur="1000" fill="hold"/>
                                        <p:tgtEl>
                                          <p:spTgt spid="35"/>
                                        </p:tgtEl>
                                        <p:attrNameLst>
                                          <p:attrName>ppt_x</p:attrName>
                                        </p:attrNameLst>
                                      </p:cBhvr>
                                      <p:tavLst>
                                        <p:tav tm="0">
                                          <p:val>
                                            <p:strVal val="#ppt_x"/>
                                          </p:val>
                                        </p:tav>
                                        <p:tav tm="100000">
                                          <p:val>
                                            <p:strVal val="#ppt_x"/>
                                          </p:val>
                                        </p:tav>
                                      </p:tavLst>
                                    </p:anim>
                                    <p:anim calcmode="lin" valueType="num">
                                      <p:cBhvr>
                                        <p:cTn id="109" dur="1000" fill="hold"/>
                                        <p:tgtEl>
                                          <p:spTgt spid="35"/>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36"/>
                                        </p:tgtEl>
                                        <p:attrNameLst>
                                          <p:attrName>style.visibility</p:attrName>
                                        </p:attrNameLst>
                                      </p:cBhvr>
                                      <p:to>
                                        <p:strVal val="visible"/>
                                      </p:to>
                                    </p:set>
                                    <p:animEffect transition="in" filter="fade">
                                      <p:cBhvr>
                                        <p:cTn id="112" dur="1000"/>
                                        <p:tgtEl>
                                          <p:spTgt spid="36"/>
                                        </p:tgtEl>
                                      </p:cBhvr>
                                    </p:animEffect>
                                    <p:anim calcmode="lin" valueType="num">
                                      <p:cBhvr>
                                        <p:cTn id="113" dur="1000" fill="hold"/>
                                        <p:tgtEl>
                                          <p:spTgt spid="36"/>
                                        </p:tgtEl>
                                        <p:attrNameLst>
                                          <p:attrName>ppt_x</p:attrName>
                                        </p:attrNameLst>
                                      </p:cBhvr>
                                      <p:tavLst>
                                        <p:tav tm="0">
                                          <p:val>
                                            <p:strVal val="#ppt_x"/>
                                          </p:val>
                                        </p:tav>
                                        <p:tav tm="100000">
                                          <p:val>
                                            <p:strVal val="#ppt_x"/>
                                          </p:val>
                                        </p:tav>
                                      </p:tavLst>
                                    </p:anim>
                                    <p:anim calcmode="lin" valueType="num">
                                      <p:cBhvr>
                                        <p:cTn id="114" dur="1000" fill="hold"/>
                                        <p:tgtEl>
                                          <p:spTgt spid="36"/>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nodePh="1">
                                  <p:stCondLst>
                                    <p:cond delay="0"/>
                                  </p:stCondLst>
                                  <p:endCondLst>
                                    <p:cond evt="begin" delay="0">
                                      <p:tn val="115"/>
                                    </p:cond>
                                  </p:endCondLst>
                                  <p:childTnLst>
                                    <p:set>
                                      <p:cBhvr>
                                        <p:cTn id="116" dur="1" fill="hold">
                                          <p:stCondLst>
                                            <p:cond delay="0"/>
                                          </p:stCondLst>
                                        </p:cTn>
                                        <p:tgtEl>
                                          <p:spTgt spid="37"/>
                                        </p:tgtEl>
                                        <p:attrNameLst>
                                          <p:attrName>style.visibility</p:attrName>
                                        </p:attrNameLst>
                                      </p:cBhvr>
                                      <p:to>
                                        <p:strVal val="visible"/>
                                      </p:to>
                                    </p:set>
                                    <p:animEffect transition="in" filter="fade">
                                      <p:cBhvr>
                                        <p:cTn id="117" dur="1000"/>
                                        <p:tgtEl>
                                          <p:spTgt spid="37"/>
                                        </p:tgtEl>
                                      </p:cBhvr>
                                    </p:animEffect>
                                    <p:anim calcmode="lin" valueType="num">
                                      <p:cBhvr>
                                        <p:cTn id="118" dur="1000" fill="hold"/>
                                        <p:tgtEl>
                                          <p:spTgt spid="37"/>
                                        </p:tgtEl>
                                        <p:attrNameLst>
                                          <p:attrName>ppt_x</p:attrName>
                                        </p:attrNameLst>
                                      </p:cBhvr>
                                      <p:tavLst>
                                        <p:tav tm="0">
                                          <p:val>
                                            <p:strVal val="#ppt_x"/>
                                          </p:val>
                                        </p:tav>
                                        <p:tav tm="100000">
                                          <p:val>
                                            <p:strVal val="#ppt_x"/>
                                          </p:val>
                                        </p:tav>
                                      </p:tavLst>
                                    </p:anim>
                                    <p:anim calcmode="lin" valueType="num">
                                      <p:cBhvr>
                                        <p:cTn id="119" dur="1000" fill="hold"/>
                                        <p:tgtEl>
                                          <p:spTgt spid="37"/>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38"/>
                                        </p:tgtEl>
                                        <p:attrNameLst>
                                          <p:attrName>style.visibility</p:attrName>
                                        </p:attrNameLst>
                                      </p:cBhvr>
                                      <p:to>
                                        <p:strVal val="visible"/>
                                      </p:to>
                                    </p:set>
                                    <p:animEffect transition="in" filter="fade">
                                      <p:cBhvr>
                                        <p:cTn id="122" dur="1000"/>
                                        <p:tgtEl>
                                          <p:spTgt spid="38"/>
                                        </p:tgtEl>
                                      </p:cBhvr>
                                    </p:animEffect>
                                    <p:anim calcmode="lin" valueType="num">
                                      <p:cBhvr>
                                        <p:cTn id="123" dur="1000" fill="hold"/>
                                        <p:tgtEl>
                                          <p:spTgt spid="38"/>
                                        </p:tgtEl>
                                        <p:attrNameLst>
                                          <p:attrName>ppt_x</p:attrName>
                                        </p:attrNameLst>
                                      </p:cBhvr>
                                      <p:tavLst>
                                        <p:tav tm="0">
                                          <p:val>
                                            <p:strVal val="#ppt_x"/>
                                          </p:val>
                                        </p:tav>
                                        <p:tav tm="100000">
                                          <p:val>
                                            <p:strVal val="#ppt_x"/>
                                          </p:val>
                                        </p:tav>
                                      </p:tavLst>
                                    </p:anim>
                                    <p:anim calcmode="lin" valueType="num">
                                      <p:cBhvr>
                                        <p:cTn id="124" dur="1000" fill="hold"/>
                                        <p:tgtEl>
                                          <p:spTgt spid="38"/>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39"/>
                                        </p:tgtEl>
                                        <p:attrNameLst>
                                          <p:attrName>style.visibility</p:attrName>
                                        </p:attrNameLst>
                                      </p:cBhvr>
                                      <p:to>
                                        <p:strVal val="visible"/>
                                      </p:to>
                                    </p:set>
                                    <p:animEffect transition="in" filter="fade">
                                      <p:cBhvr>
                                        <p:cTn id="127" dur="1000"/>
                                        <p:tgtEl>
                                          <p:spTgt spid="39"/>
                                        </p:tgtEl>
                                      </p:cBhvr>
                                    </p:animEffect>
                                    <p:anim calcmode="lin" valueType="num">
                                      <p:cBhvr>
                                        <p:cTn id="128" dur="1000" fill="hold"/>
                                        <p:tgtEl>
                                          <p:spTgt spid="39"/>
                                        </p:tgtEl>
                                        <p:attrNameLst>
                                          <p:attrName>ppt_x</p:attrName>
                                        </p:attrNameLst>
                                      </p:cBhvr>
                                      <p:tavLst>
                                        <p:tav tm="0">
                                          <p:val>
                                            <p:strVal val="#ppt_x"/>
                                          </p:val>
                                        </p:tav>
                                        <p:tav tm="100000">
                                          <p:val>
                                            <p:strVal val="#ppt_x"/>
                                          </p:val>
                                        </p:tav>
                                      </p:tavLst>
                                    </p:anim>
                                    <p:anim calcmode="lin" valueType="num">
                                      <p:cBhvr>
                                        <p:cTn id="129" dur="1000" fill="hold"/>
                                        <p:tgtEl>
                                          <p:spTgt spid="39"/>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40"/>
                                        </p:tgtEl>
                                        <p:attrNameLst>
                                          <p:attrName>style.visibility</p:attrName>
                                        </p:attrNameLst>
                                      </p:cBhvr>
                                      <p:to>
                                        <p:strVal val="visible"/>
                                      </p:to>
                                    </p:set>
                                    <p:animEffect transition="in" filter="fade">
                                      <p:cBhvr>
                                        <p:cTn id="132" dur="1000"/>
                                        <p:tgtEl>
                                          <p:spTgt spid="40"/>
                                        </p:tgtEl>
                                      </p:cBhvr>
                                    </p:animEffect>
                                    <p:anim calcmode="lin" valueType="num">
                                      <p:cBhvr>
                                        <p:cTn id="133" dur="1000" fill="hold"/>
                                        <p:tgtEl>
                                          <p:spTgt spid="40"/>
                                        </p:tgtEl>
                                        <p:attrNameLst>
                                          <p:attrName>ppt_x</p:attrName>
                                        </p:attrNameLst>
                                      </p:cBhvr>
                                      <p:tavLst>
                                        <p:tav tm="0">
                                          <p:val>
                                            <p:strVal val="#ppt_x"/>
                                          </p:val>
                                        </p:tav>
                                        <p:tav tm="100000">
                                          <p:val>
                                            <p:strVal val="#ppt_x"/>
                                          </p:val>
                                        </p:tav>
                                      </p:tavLst>
                                    </p:anim>
                                    <p:anim calcmode="lin" valueType="num">
                                      <p:cBhvr>
                                        <p:cTn id="134"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8" grpId="0"/>
      <p:bldP spid="19" grpId="0"/>
      <p:bldP spid="20" grpId="0"/>
      <p:bldP spid="21" grpId="0"/>
      <p:bldP spid="22" grpId="0"/>
      <p:bldP spid="23" grpId="0"/>
      <p:bldP spid="24" grpId="0"/>
      <p:bldP spid="25" grpId="0"/>
      <p:bldP spid="26" grpId="0"/>
      <p:bldP spid="27" grpId="0"/>
      <p:bldP spid="28" grpId="0" animBg="1"/>
      <p:bldP spid="29" grpId="0" animBg="1"/>
      <p:bldP spid="30" grpId="0" animBg="1"/>
      <p:bldP spid="31" grpId="0" animBg="1"/>
      <p:bldP spid="32" grpId="0"/>
      <p:bldP spid="33" grpId="0"/>
      <p:bldP spid="34" grpId="0"/>
      <p:bldP spid="35" grpId="0"/>
      <p:bldP spid="36" grpId="0"/>
      <p:bldP spid="37" grpId="0"/>
      <p:bldP spid="38" grpId="0" animBg="1"/>
      <p:bldP spid="39" grpId="0" animBg="1"/>
      <p:bldGraphic spid="40"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grpSp>
        <p:nvGrpSpPr>
          <p:cNvPr id="11" name="组合 10">
            <a:extLst>
              <a:ext uri="{FF2B5EF4-FFF2-40B4-BE49-F238E27FC236}">
                <a16:creationId xmlns:a16="http://schemas.microsoft.com/office/drawing/2014/main" id="{DCF77095-A8CA-49A0-9F16-C13790702FF6}"/>
              </a:ext>
            </a:extLst>
          </p:cNvPr>
          <p:cNvGrpSpPr/>
          <p:nvPr/>
        </p:nvGrpSpPr>
        <p:grpSpPr>
          <a:xfrm>
            <a:off x="6477877" y="1449855"/>
            <a:ext cx="5442383" cy="4467386"/>
            <a:chOff x="491753" y="1415282"/>
            <a:chExt cx="4086949" cy="3354775"/>
          </a:xfrm>
        </p:grpSpPr>
        <p:graphicFrame>
          <p:nvGraphicFramePr>
            <p:cNvPr id="13" name="图表 12">
              <a:extLst>
                <a:ext uri="{FF2B5EF4-FFF2-40B4-BE49-F238E27FC236}">
                  <a16:creationId xmlns:a16="http://schemas.microsoft.com/office/drawing/2014/main" id="{E116E5E9-6F69-4FF6-86EE-6DF9653C7E99}"/>
                </a:ext>
              </a:extLst>
            </p:cNvPr>
            <p:cNvGraphicFramePr/>
            <p:nvPr>
              <p:extLst>
                <p:ext uri="{D42A27DB-BD31-4B8C-83A1-F6EECF244321}">
                  <p14:modId xmlns:p14="http://schemas.microsoft.com/office/powerpoint/2010/main" val="147320208"/>
                </p:ext>
              </p:extLst>
            </p:nvPr>
          </p:nvGraphicFramePr>
          <p:xfrm>
            <a:off x="816819" y="1415282"/>
            <a:ext cx="2986225" cy="2448000"/>
          </p:xfrm>
          <a:graphic>
            <a:graphicData uri="http://schemas.openxmlformats.org/drawingml/2006/chart">
              <c:chart xmlns:c="http://schemas.openxmlformats.org/drawingml/2006/chart" xmlns:r="http://schemas.openxmlformats.org/officeDocument/2006/relationships" r:id="rId5"/>
            </a:graphicData>
          </a:graphic>
        </p:graphicFrame>
        <p:sp>
          <p:nvSpPr>
            <p:cNvPr id="18" name="任意多边形 14">
              <a:extLst>
                <a:ext uri="{FF2B5EF4-FFF2-40B4-BE49-F238E27FC236}">
                  <a16:creationId xmlns:a16="http://schemas.microsoft.com/office/drawing/2014/main" id="{C3A6085F-BB5F-4D1C-B742-C107F028A9FF}"/>
                </a:ext>
              </a:extLst>
            </p:cNvPr>
            <p:cNvSpPr/>
            <p:nvPr/>
          </p:nvSpPr>
          <p:spPr>
            <a:xfrm>
              <a:off x="789871" y="4005301"/>
              <a:ext cx="333931" cy="333931"/>
            </a:xfrm>
            <a:custGeom>
              <a:avLst/>
              <a:gdLst>
                <a:gd name="connsiteX0" fmla="*/ 157858 w 370624"/>
                <a:gd name="connsiteY0" fmla="*/ 99531 h 370624"/>
                <a:gd name="connsiteX1" fmla="*/ 157858 w 370624"/>
                <a:gd name="connsiteY1" fmla="*/ 157858 h 370624"/>
                <a:gd name="connsiteX2" fmla="*/ 99531 w 370624"/>
                <a:gd name="connsiteY2" fmla="*/ 157858 h 370624"/>
                <a:gd name="connsiteX3" fmla="*/ 99531 w 370624"/>
                <a:gd name="connsiteY3" fmla="*/ 212764 h 370624"/>
                <a:gd name="connsiteX4" fmla="*/ 157858 w 370624"/>
                <a:gd name="connsiteY4" fmla="*/ 212764 h 370624"/>
                <a:gd name="connsiteX5" fmla="*/ 157858 w 370624"/>
                <a:gd name="connsiteY5" fmla="*/ 271091 h 370624"/>
                <a:gd name="connsiteX6" fmla="*/ 212764 w 370624"/>
                <a:gd name="connsiteY6" fmla="*/ 271091 h 370624"/>
                <a:gd name="connsiteX7" fmla="*/ 212764 w 370624"/>
                <a:gd name="connsiteY7" fmla="*/ 212764 h 370624"/>
                <a:gd name="connsiteX8" fmla="*/ 271091 w 370624"/>
                <a:gd name="connsiteY8" fmla="*/ 212764 h 370624"/>
                <a:gd name="connsiteX9" fmla="*/ 271091 w 370624"/>
                <a:gd name="connsiteY9" fmla="*/ 157858 h 370624"/>
                <a:gd name="connsiteX10" fmla="*/ 212764 w 370624"/>
                <a:gd name="connsiteY10" fmla="*/ 157858 h 370624"/>
                <a:gd name="connsiteX11" fmla="*/ 212764 w 370624"/>
                <a:gd name="connsiteY11" fmla="*/ 99531 h 370624"/>
                <a:gd name="connsiteX12" fmla="*/ 185312 w 370624"/>
                <a:gd name="connsiteY12" fmla="*/ 0 h 370624"/>
                <a:gd name="connsiteX13" fmla="*/ 370624 w 370624"/>
                <a:gd name="connsiteY13" fmla="*/ 185312 h 370624"/>
                <a:gd name="connsiteX14" fmla="*/ 185312 w 370624"/>
                <a:gd name="connsiteY14" fmla="*/ 370624 h 370624"/>
                <a:gd name="connsiteX15" fmla="*/ 0 w 370624"/>
                <a:gd name="connsiteY15" fmla="*/ 185312 h 370624"/>
                <a:gd name="connsiteX16" fmla="*/ 185312 w 370624"/>
                <a:gd name="connsiteY16" fmla="*/ 0 h 37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624" h="370624">
                  <a:moveTo>
                    <a:pt x="157858" y="99531"/>
                  </a:moveTo>
                  <a:lnTo>
                    <a:pt x="157858" y="157858"/>
                  </a:lnTo>
                  <a:lnTo>
                    <a:pt x="99531" y="157858"/>
                  </a:lnTo>
                  <a:lnTo>
                    <a:pt x="99531" y="212764"/>
                  </a:lnTo>
                  <a:lnTo>
                    <a:pt x="157858" y="212764"/>
                  </a:lnTo>
                  <a:lnTo>
                    <a:pt x="157858" y="271091"/>
                  </a:lnTo>
                  <a:lnTo>
                    <a:pt x="212764" y="271091"/>
                  </a:lnTo>
                  <a:lnTo>
                    <a:pt x="212764" y="212764"/>
                  </a:lnTo>
                  <a:lnTo>
                    <a:pt x="271091" y="212764"/>
                  </a:lnTo>
                  <a:lnTo>
                    <a:pt x="271091" y="157858"/>
                  </a:lnTo>
                  <a:lnTo>
                    <a:pt x="212764" y="157858"/>
                  </a:lnTo>
                  <a:lnTo>
                    <a:pt x="212764" y="99531"/>
                  </a:lnTo>
                  <a:close/>
                  <a:moveTo>
                    <a:pt x="185312" y="0"/>
                  </a:moveTo>
                  <a:cubicBezTo>
                    <a:pt x="287657" y="0"/>
                    <a:pt x="370624" y="82967"/>
                    <a:pt x="370624" y="185312"/>
                  </a:cubicBezTo>
                  <a:cubicBezTo>
                    <a:pt x="370624" y="287657"/>
                    <a:pt x="287657" y="370624"/>
                    <a:pt x="185312" y="370624"/>
                  </a:cubicBezTo>
                  <a:cubicBezTo>
                    <a:pt x="82967" y="370624"/>
                    <a:pt x="0" y="287657"/>
                    <a:pt x="0" y="185312"/>
                  </a:cubicBezTo>
                  <a:cubicBezTo>
                    <a:pt x="0" y="82967"/>
                    <a:pt x="82967" y="0"/>
                    <a:pt x="1853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endParaRPr>
            </a:p>
          </p:txBody>
        </p:sp>
        <p:sp>
          <p:nvSpPr>
            <p:cNvPr id="19" name="文本框 62">
              <a:extLst>
                <a:ext uri="{FF2B5EF4-FFF2-40B4-BE49-F238E27FC236}">
                  <a16:creationId xmlns:a16="http://schemas.microsoft.com/office/drawing/2014/main" id="{B1EA1844-AE0E-409B-A740-0ECF999F00C6}"/>
                </a:ext>
              </a:extLst>
            </p:cNvPr>
            <p:cNvSpPr txBox="1"/>
            <p:nvPr/>
          </p:nvSpPr>
          <p:spPr>
            <a:xfrm>
              <a:off x="1118001" y="4008488"/>
              <a:ext cx="3460701" cy="392911"/>
            </a:xfrm>
            <a:prstGeom prst="rect">
              <a:avLst/>
            </a:prstGeom>
            <a:noFill/>
          </p:spPr>
          <p:txBody>
            <a:bodyPr wrap="square" rtlCol="0">
              <a:spAutoFit/>
            </a:bodyPr>
            <a:lstStyle/>
            <a:p>
              <a:r>
                <a:rPr lang="en-US" altLang="zh-CN" sz="2800" dirty="0">
                  <a:solidFill>
                    <a:schemeClr val="bg1"/>
                  </a:solidFill>
                  <a:latin typeface="Adobe Gothic Std B" panose="020B0800000000000000" pitchFamily="34" charset="-128"/>
                </a:rPr>
                <a:t>Please enter your title</a:t>
              </a:r>
              <a:endParaRPr lang="zh-CN" altLang="en-US" sz="2800" dirty="0">
                <a:solidFill>
                  <a:schemeClr val="bg1"/>
                </a:solidFill>
                <a:latin typeface="Adobe Gothic Std B" panose="020B0800000000000000" pitchFamily="34" charset="-128"/>
              </a:endParaRPr>
            </a:p>
          </p:txBody>
        </p:sp>
        <p:sp>
          <p:nvSpPr>
            <p:cNvPr id="20" name="矩形 19">
              <a:extLst>
                <a:ext uri="{FF2B5EF4-FFF2-40B4-BE49-F238E27FC236}">
                  <a16:creationId xmlns:a16="http://schemas.microsoft.com/office/drawing/2014/main" id="{625D9AF4-6999-4BA2-84F7-A892ABE8FACA}"/>
                </a:ext>
              </a:extLst>
            </p:cNvPr>
            <p:cNvSpPr/>
            <p:nvPr/>
          </p:nvSpPr>
          <p:spPr>
            <a:xfrm>
              <a:off x="491753" y="4446483"/>
              <a:ext cx="3788832" cy="323574"/>
            </a:xfrm>
            <a:prstGeom prst="rect">
              <a:avLst/>
            </a:prstGeom>
          </p:spPr>
          <p:txBody>
            <a:bodyPr wrap="square">
              <a:spAutoFit/>
            </a:bodyPr>
            <a:lstStyle/>
            <a:p>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Lorem</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ipsum</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dolor sit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amet</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consectetur</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adipisicing</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elit</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sed</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do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eiusmod</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tempor</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incididunt</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ut</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labore</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et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dolore</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magna </a:t>
              </a:r>
              <a:r>
                <a:rPr lang="en-US" altLang="zh-CN" sz="1100" dirty="0" err="1">
                  <a:solidFill>
                    <a:schemeClr val="bg1"/>
                  </a:solidFill>
                  <a:latin typeface="冬青黑体简体中文 W3" panose="020B0300000000000000" pitchFamily="34" charset="-122"/>
                  <a:ea typeface="冬青黑体简体中文 W3" panose="020B0300000000000000" pitchFamily="34" charset="-122"/>
                </a:rPr>
                <a:t>aliqua</a:t>
              </a:r>
              <a:r>
                <a:rPr lang="en-US" altLang="zh-CN" sz="1100" dirty="0">
                  <a:solidFill>
                    <a:schemeClr val="bg1"/>
                  </a:solidFill>
                  <a:latin typeface="冬青黑体简体中文 W3" panose="020B0300000000000000" pitchFamily="34" charset="-122"/>
                  <a:ea typeface="冬青黑体简体中文 W3" panose="020B0300000000000000" pitchFamily="34" charset="-122"/>
                </a:rPr>
                <a:t>. </a:t>
              </a:r>
              <a:endParaRPr lang="zh-CN" altLang="en-US" sz="1100" dirty="0">
                <a:solidFill>
                  <a:schemeClr val="bg1"/>
                </a:solidFill>
                <a:latin typeface="冬青黑体简体中文 W3" panose="020B0300000000000000" pitchFamily="34" charset="-122"/>
                <a:ea typeface="冬青黑体简体中文 W3" panose="020B0300000000000000" pitchFamily="34" charset="-122"/>
              </a:endParaRPr>
            </a:p>
          </p:txBody>
        </p:sp>
      </p:grpSp>
      <p:sp>
        <p:nvSpPr>
          <p:cNvPr id="21" name="椭圆 51">
            <a:extLst>
              <a:ext uri="{FF2B5EF4-FFF2-40B4-BE49-F238E27FC236}">
                <a16:creationId xmlns:a16="http://schemas.microsoft.com/office/drawing/2014/main" id="{95B9E80F-6C24-406E-A251-BD7FA81217DB}"/>
              </a:ext>
            </a:extLst>
          </p:cNvPr>
          <p:cNvSpPr>
            <a:spLocks noChangeArrowheads="1"/>
          </p:cNvSpPr>
          <p:nvPr/>
        </p:nvSpPr>
        <p:spPr bwMode="auto">
          <a:xfrm>
            <a:off x="1532611" y="2715253"/>
            <a:ext cx="447675" cy="447675"/>
          </a:xfrm>
          <a:prstGeom prst="ellipse">
            <a:avLst/>
          </a:prstGeom>
          <a:solidFill>
            <a:schemeClr val="bg1"/>
          </a:solidFill>
          <a:ln>
            <a:noFill/>
          </a:ln>
          <a:extLst/>
        </p:spPr>
        <p:txBody>
          <a:bodyPr anchor="ctr"/>
          <a:lstStyle/>
          <a:p>
            <a:pPr algn="ctr" eaLnBrk="1" hangingPunct="1">
              <a:buFont typeface="Arial" pitchFamily="34" charset="0"/>
              <a:buNone/>
            </a:pPr>
            <a:endParaRPr lang="zh-CN" altLang="en-US">
              <a:solidFill>
                <a:schemeClr val="bg1"/>
              </a:solidFill>
              <a:latin typeface="宋体" pitchFamily="2" charset="-122"/>
              <a:sym typeface="宋体" pitchFamily="2" charset="-122"/>
            </a:endParaRPr>
          </a:p>
        </p:txBody>
      </p:sp>
      <p:sp>
        <p:nvSpPr>
          <p:cNvPr id="22" name="椭圆 52">
            <a:extLst>
              <a:ext uri="{FF2B5EF4-FFF2-40B4-BE49-F238E27FC236}">
                <a16:creationId xmlns:a16="http://schemas.microsoft.com/office/drawing/2014/main" id="{C2F3877A-016D-41F0-A51E-5A7E297DFC7F}"/>
              </a:ext>
            </a:extLst>
          </p:cNvPr>
          <p:cNvSpPr>
            <a:spLocks noChangeArrowheads="1"/>
          </p:cNvSpPr>
          <p:nvPr/>
        </p:nvSpPr>
        <p:spPr bwMode="auto">
          <a:xfrm>
            <a:off x="1532611" y="3912228"/>
            <a:ext cx="447675" cy="447675"/>
          </a:xfrm>
          <a:prstGeom prst="ellipse">
            <a:avLst/>
          </a:prstGeom>
          <a:solidFill>
            <a:schemeClr val="bg1"/>
          </a:solidFill>
          <a:ln>
            <a:noFill/>
          </a:ln>
          <a:extLst/>
        </p:spPr>
        <p:txBody>
          <a:bodyPr anchor="ctr"/>
          <a:lstStyle/>
          <a:p>
            <a:pPr algn="ctr" eaLnBrk="1" hangingPunct="1">
              <a:buFont typeface="Arial" pitchFamily="34" charset="0"/>
              <a:buNone/>
            </a:pPr>
            <a:endParaRPr lang="zh-CN" altLang="en-US">
              <a:solidFill>
                <a:schemeClr val="bg1"/>
              </a:solidFill>
              <a:latin typeface="宋体" pitchFamily="2" charset="-122"/>
              <a:sym typeface="宋体" pitchFamily="2" charset="-122"/>
            </a:endParaRPr>
          </a:p>
        </p:txBody>
      </p:sp>
      <p:sp>
        <p:nvSpPr>
          <p:cNvPr id="23" name="椭圆 53">
            <a:extLst>
              <a:ext uri="{FF2B5EF4-FFF2-40B4-BE49-F238E27FC236}">
                <a16:creationId xmlns:a16="http://schemas.microsoft.com/office/drawing/2014/main" id="{E7E270A4-A38C-4CFC-BB70-3A43C7C72211}"/>
              </a:ext>
            </a:extLst>
          </p:cNvPr>
          <p:cNvSpPr>
            <a:spLocks noChangeArrowheads="1"/>
          </p:cNvSpPr>
          <p:nvPr/>
        </p:nvSpPr>
        <p:spPr bwMode="auto">
          <a:xfrm>
            <a:off x="1532611" y="5109203"/>
            <a:ext cx="447675" cy="447675"/>
          </a:xfrm>
          <a:prstGeom prst="ellipse">
            <a:avLst/>
          </a:prstGeom>
          <a:solidFill>
            <a:schemeClr val="bg1"/>
          </a:solidFill>
          <a:ln>
            <a:noFill/>
          </a:ln>
          <a:extLst/>
        </p:spPr>
        <p:txBody>
          <a:bodyPr anchor="ctr"/>
          <a:lstStyle/>
          <a:p>
            <a:pPr algn="ctr" eaLnBrk="1" hangingPunct="1">
              <a:buFont typeface="Arial" pitchFamily="34" charset="0"/>
              <a:buNone/>
            </a:pPr>
            <a:endParaRPr lang="zh-CN" altLang="en-US">
              <a:solidFill>
                <a:schemeClr val="bg1"/>
              </a:solidFill>
              <a:latin typeface="宋体" pitchFamily="2" charset="-122"/>
              <a:sym typeface="宋体" pitchFamily="2" charset="-122"/>
            </a:endParaRPr>
          </a:p>
        </p:txBody>
      </p:sp>
      <p:sp>
        <p:nvSpPr>
          <p:cNvPr id="24" name="文本框 54">
            <a:extLst>
              <a:ext uri="{FF2B5EF4-FFF2-40B4-BE49-F238E27FC236}">
                <a16:creationId xmlns:a16="http://schemas.microsoft.com/office/drawing/2014/main" id="{10D107E6-4EDC-46DD-AA60-4B8F7B36E611}"/>
              </a:ext>
            </a:extLst>
          </p:cNvPr>
          <p:cNvSpPr>
            <a:spLocks noChangeArrowheads="1"/>
          </p:cNvSpPr>
          <p:nvPr/>
        </p:nvSpPr>
        <p:spPr bwMode="auto">
          <a:xfrm>
            <a:off x="2356523" y="2370766"/>
            <a:ext cx="3476625" cy="1138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itchFamily="34" charset="0"/>
              <a:buNone/>
            </a:pPr>
            <a:r>
              <a:rPr lang="en-US" altLang="zh-CN" sz="2800" b="1" dirty="0">
                <a:solidFill>
                  <a:schemeClr val="bg1"/>
                </a:solidFill>
                <a:latin typeface="Calibri" pitchFamily="34" charset="0"/>
                <a:sym typeface="Calibri" pitchFamily="34" charset="0"/>
              </a:rPr>
              <a:t>YOUR  TITLE</a:t>
            </a:r>
            <a:endParaRPr lang="en-US" altLang="zh-CN" sz="1600" b="1" dirty="0">
              <a:solidFill>
                <a:schemeClr val="bg1"/>
              </a:solidFill>
              <a:latin typeface="Calibri" pitchFamily="34" charset="0"/>
              <a:sym typeface="Calibri" pitchFamily="34" charset="0"/>
            </a:endParaRPr>
          </a:p>
          <a:p>
            <a:pPr eaLnBrk="1" hangingPunct="1">
              <a:buFont typeface="Arial" pitchFamily="34" charset="0"/>
              <a:buNone/>
            </a:pPr>
            <a:r>
              <a:rPr lang="en-US" altLang="zh-CN" sz="2000" dirty="0">
                <a:solidFill>
                  <a:schemeClr val="bg1"/>
                </a:solidFill>
                <a:latin typeface="Calibri" pitchFamily="34" charset="0"/>
                <a:sym typeface="Calibri" pitchFamily="34" charset="0"/>
              </a:rPr>
              <a:t>  Click here to add  you to the</a:t>
            </a:r>
            <a:endParaRPr lang="zh-CN" altLang="en-US" sz="2000" dirty="0">
              <a:solidFill>
                <a:schemeClr val="bg1"/>
              </a:solidFill>
              <a:latin typeface="Calibri" pitchFamily="34" charset="0"/>
              <a:sym typeface="Calibri" pitchFamily="34" charset="0"/>
            </a:endParaRPr>
          </a:p>
          <a:p>
            <a:pPr eaLnBrk="1" hangingPunct="1">
              <a:buFont typeface="Arial" pitchFamily="34" charset="0"/>
              <a:buNone/>
            </a:pPr>
            <a:r>
              <a:rPr lang="en-US" altLang="zh-CN" sz="2000" dirty="0">
                <a:solidFill>
                  <a:schemeClr val="bg1"/>
                </a:solidFill>
                <a:latin typeface="Calibri" pitchFamily="34" charset="0"/>
                <a:sym typeface="Calibri" pitchFamily="34" charset="0"/>
              </a:rPr>
              <a:t> center of the narrative thought</a:t>
            </a:r>
            <a:endParaRPr lang="en-US" altLang="zh-CN" sz="2000" dirty="0">
              <a:solidFill>
                <a:schemeClr val="bg1"/>
              </a:solidFill>
              <a:latin typeface="微软雅黑" pitchFamily="34" charset="-122"/>
              <a:ea typeface="微软雅黑" pitchFamily="34" charset="-122"/>
              <a:sym typeface="微软雅黑" pitchFamily="34" charset="-122"/>
            </a:endParaRPr>
          </a:p>
        </p:txBody>
      </p:sp>
      <p:sp>
        <p:nvSpPr>
          <p:cNvPr id="25" name="文本框 55">
            <a:extLst>
              <a:ext uri="{FF2B5EF4-FFF2-40B4-BE49-F238E27FC236}">
                <a16:creationId xmlns:a16="http://schemas.microsoft.com/office/drawing/2014/main" id="{11E6B145-66FD-4D24-8D21-41666FD1E520}"/>
              </a:ext>
            </a:extLst>
          </p:cNvPr>
          <p:cNvSpPr>
            <a:spLocks noChangeArrowheads="1"/>
          </p:cNvSpPr>
          <p:nvPr/>
        </p:nvSpPr>
        <p:spPr bwMode="auto">
          <a:xfrm>
            <a:off x="2356523" y="3567741"/>
            <a:ext cx="3476625" cy="1138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itchFamily="34" charset="0"/>
              <a:buNone/>
            </a:pPr>
            <a:r>
              <a:rPr lang="en-US" altLang="zh-CN" sz="2800" b="1">
                <a:solidFill>
                  <a:schemeClr val="bg1"/>
                </a:solidFill>
                <a:latin typeface="Calibri" pitchFamily="34" charset="0"/>
                <a:sym typeface="Calibri" pitchFamily="34" charset="0"/>
              </a:rPr>
              <a:t>YOUR  TITLE</a:t>
            </a:r>
            <a:endParaRPr lang="en-US" altLang="zh-CN" sz="1600" b="1">
              <a:solidFill>
                <a:schemeClr val="bg1"/>
              </a:solidFill>
              <a:latin typeface="Calibri" pitchFamily="34" charset="0"/>
              <a:sym typeface="Calibri" pitchFamily="34" charset="0"/>
            </a:endParaRPr>
          </a:p>
          <a:p>
            <a:pPr eaLnBrk="1" hangingPunct="1">
              <a:buFont typeface="Arial" pitchFamily="34" charset="0"/>
              <a:buNone/>
            </a:pPr>
            <a:r>
              <a:rPr lang="en-US" altLang="zh-CN" sz="2000">
                <a:solidFill>
                  <a:schemeClr val="bg1"/>
                </a:solidFill>
                <a:latin typeface="Calibri" pitchFamily="34" charset="0"/>
                <a:sym typeface="Calibri" pitchFamily="34" charset="0"/>
              </a:rPr>
              <a:t>  Click here to add  you to the</a:t>
            </a:r>
            <a:endParaRPr lang="zh-CN" altLang="en-US" sz="2000">
              <a:solidFill>
                <a:schemeClr val="bg1"/>
              </a:solidFill>
              <a:latin typeface="Calibri" pitchFamily="34" charset="0"/>
              <a:sym typeface="Calibri" pitchFamily="34" charset="0"/>
            </a:endParaRPr>
          </a:p>
          <a:p>
            <a:pPr eaLnBrk="1" hangingPunct="1">
              <a:buFont typeface="Arial" pitchFamily="34" charset="0"/>
              <a:buNone/>
            </a:pPr>
            <a:r>
              <a:rPr lang="en-US" altLang="zh-CN" sz="2000">
                <a:solidFill>
                  <a:schemeClr val="bg1"/>
                </a:solidFill>
                <a:latin typeface="Calibri" pitchFamily="34" charset="0"/>
                <a:sym typeface="Calibri" pitchFamily="34" charset="0"/>
              </a:rPr>
              <a:t> center of the narrative thought</a:t>
            </a:r>
            <a:endParaRPr lang="en-US" altLang="zh-CN" sz="2000">
              <a:solidFill>
                <a:schemeClr val="bg1"/>
              </a:solidFill>
              <a:latin typeface="微软雅黑" pitchFamily="34" charset="-122"/>
              <a:ea typeface="微软雅黑" pitchFamily="34" charset="-122"/>
              <a:sym typeface="微软雅黑" pitchFamily="34" charset="-122"/>
            </a:endParaRPr>
          </a:p>
        </p:txBody>
      </p:sp>
      <p:sp>
        <p:nvSpPr>
          <p:cNvPr id="26" name="文本框 56">
            <a:extLst>
              <a:ext uri="{FF2B5EF4-FFF2-40B4-BE49-F238E27FC236}">
                <a16:creationId xmlns:a16="http://schemas.microsoft.com/office/drawing/2014/main" id="{C91EA4B0-2C72-40C3-BF77-7AFF510C8345}"/>
              </a:ext>
            </a:extLst>
          </p:cNvPr>
          <p:cNvSpPr>
            <a:spLocks noChangeArrowheads="1"/>
          </p:cNvSpPr>
          <p:nvPr/>
        </p:nvSpPr>
        <p:spPr bwMode="auto">
          <a:xfrm>
            <a:off x="2356523" y="4779003"/>
            <a:ext cx="3476625" cy="1138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pitchFamily="34" charset="0"/>
              <a:buNone/>
            </a:pPr>
            <a:r>
              <a:rPr lang="en-US" altLang="zh-CN" sz="2800" b="1">
                <a:solidFill>
                  <a:schemeClr val="bg1"/>
                </a:solidFill>
                <a:latin typeface="Calibri" pitchFamily="34" charset="0"/>
                <a:sym typeface="Calibri" pitchFamily="34" charset="0"/>
              </a:rPr>
              <a:t>YOUR  TITLE</a:t>
            </a:r>
            <a:endParaRPr lang="en-US" altLang="zh-CN" sz="1600" b="1">
              <a:solidFill>
                <a:schemeClr val="bg1"/>
              </a:solidFill>
              <a:latin typeface="Calibri" pitchFamily="34" charset="0"/>
              <a:sym typeface="Calibri" pitchFamily="34" charset="0"/>
            </a:endParaRPr>
          </a:p>
          <a:p>
            <a:pPr eaLnBrk="1" hangingPunct="1">
              <a:buFont typeface="Arial" pitchFamily="34" charset="0"/>
              <a:buNone/>
            </a:pPr>
            <a:r>
              <a:rPr lang="en-US" altLang="zh-CN" sz="2000">
                <a:solidFill>
                  <a:schemeClr val="bg1"/>
                </a:solidFill>
                <a:latin typeface="Calibri" pitchFamily="34" charset="0"/>
                <a:sym typeface="Calibri" pitchFamily="34" charset="0"/>
              </a:rPr>
              <a:t>  Click here to add  you to the</a:t>
            </a:r>
            <a:endParaRPr lang="zh-CN" altLang="en-US" sz="2000">
              <a:solidFill>
                <a:schemeClr val="bg1"/>
              </a:solidFill>
              <a:latin typeface="Calibri" pitchFamily="34" charset="0"/>
              <a:sym typeface="Calibri" pitchFamily="34" charset="0"/>
            </a:endParaRPr>
          </a:p>
          <a:p>
            <a:pPr eaLnBrk="1" hangingPunct="1">
              <a:buFont typeface="Arial" pitchFamily="34" charset="0"/>
              <a:buNone/>
            </a:pPr>
            <a:r>
              <a:rPr lang="en-US" altLang="zh-CN" sz="2000">
                <a:solidFill>
                  <a:schemeClr val="bg1"/>
                </a:solidFill>
                <a:latin typeface="Calibri" pitchFamily="34" charset="0"/>
                <a:sym typeface="Calibri" pitchFamily="34" charset="0"/>
              </a:rPr>
              <a:t> center of the narrative thought</a:t>
            </a:r>
            <a:endParaRPr lang="en-US" altLang="zh-CN" sz="2000">
              <a:solidFill>
                <a:schemeClr val="bg1"/>
              </a:solidFill>
              <a:latin typeface="微软雅黑" pitchFamily="34" charset="-122"/>
              <a:ea typeface="微软雅黑" pitchFamily="34" charset="-122"/>
              <a:sym typeface="微软雅黑" pitchFamily="34" charset="-122"/>
            </a:endParaRPr>
          </a:p>
        </p:txBody>
      </p:sp>
    </p:spTree>
    <p:extLst>
      <p:ext uri="{BB962C8B-B14F-4D97-AF65-F5344CB8AC3E}">
        <p14:creationId xmlns:p14="http://schemas.microsoft.com/office/powerpoint/2010/main" val="1623291615"/>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2" presetClass="entr" presetSubtype="0" fill="hold" grpId="0"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250"/>
                                        <p:tgtEl>
                                          <p:spTgt spid="21"/>
                                        </p:tgtEl>
                                      </p:cBhvr>
                                    </p:animEffect>
                                    <p:anim calcmode="lin" valueType="num">
                                      <p:cBhvr>
                                        <p:cTn id="19" dur="250" fill="hold"/>
                                        <p:tgtEl>
                                          <p:spTgt spid="21"/>
                                        </p:tgtEl>
                                        <p:attrNameLst>
                                          <p:attrName>ppt_x</p:attrName>
                                        </p:attrNameLst>
                                      </p:cBhvr>
                                      <p:tavLst>
                                        <p:tav tm="0">
                                          <p:val>
                                            <p:strVal val="#ppt_x"/>
                                          </p:val>
                                        </p:tav>
                                        <p:tav tm="100000">
                                          <p:val>
                                            <p:strVal val="#ppt_x"/>
                                          </p:val>
                                        </p:tav>
                                      </p:tavLst>
                                    </p:anim>
                                    <p:anim calcmode="lin" valueType="num">
                                      <p:cBhvr>
                                        <p:cTn id="20" dur="250" fill="hold"/>
                                        <p:tgtEl>
                                          <p:spTgt spid="21"/>
                                        </p:tgtEl>
                                        <p:attrNameLst>
                                          <p:attrName>ppt_y</p:attrName>
                                        </p:attrNameLst>
                                      </p:cBhvr>
                                      <p:tavLst>
                                        <p:tav tm="0">
                                          <p:val>
                                            <p:strVal val="#ppt_y+.1"/>
                                          </p:val>
                                        </p:tav>
                                        <p:tav tm="100000">
                                          <p:val>
                                            <p:strVal val="#ppt_y"/>
                                          </p:val>
                                        </p:tav>
                                      </p:tavLst>
                                    </p:anim>
                                  </p:childTnLst>
                                </p:cTn>
                              </p:par>
                            </p:childTnLst>
                          </p:cTn>
                        </p:par>
                        <p:par>
                          <p:cTn id="21" fill="hold">
                            <p:stCondLst>
                              <p:cond delay="1750"/>
                            </p:stCondLst>
                            <p:childTnLst>
                              <p:par>
                                <p:cTn id="22" presetID="42" presetClass="entr" presetSubtype="0"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250"/>
                                        <p:tgtEl>
                                          <p:spTgt spid="22"/>
                                        </p:tgtEl>
                                      </p:cBhvr>
                                    </p:animEffect>
                                    <p:anim calcmode="lin" valueType="num">
                                      <p:cBhvr>
                                        <p:cTn id="25" dur="250" fill="hold"/>
                                        <p:tgtEl>
                                          <p:spTgt spid="22"/>
                                        </p:tgtEl>
                                        <p:attrNameLst>
                                          <p:attrName>ppt_x</p:attrName>
                                        </p:attrNameLst>
                                      </p:cBhvr>
                                      <p:tavLst>
                                        <p:tav tm="0">
                                          <p:val>
                                            <p:strVal val="#ppt_x"/>
                                          </p:val>
                                        </p:tav>
                                        <p:tav tm="100000">
                                          <p:val>
                                            <p:strVal val="#ppt_x"/>
                                          </p:val>
                                        </p:tav>
                                      </p:tavLst>
                                    </p:anim>
                                    <p:anim calcmode="lin" valueType="num">
                                      <p:cBhvr>
                                        <p:cTn id="26" dur="250" fill="hold"/>
                                        <p:tgtEl>
                                          <p:spTgt spid="22"/>
                                        </p:tgtEl>
                                        <p:attrNameLst>
                                          <p:attrName>ppt_y</p:attrName>
                                        </p:attrNameLst>
                                      </p:cBhvr>
                                      <p:tavLst>
                                        <p:tav tm="0">
                                          <p:val>
                                            <p:strVal val="#ppt_y+.1"/>
                                          </p:val>
                                        </p:tav>
                                        <p:tav tm="100000">
                                          <p:val>
                                            <p:strVal val="#ppt_y"/>
                                          </p:val>
                                        </p:tav>
                                      </p:tavLst>
                                    </p:anim>
                                  </p:childTnLst>
                                </p:cTn>
                              </p:par>
                            </p:childTnLst>
                          </p:cTn>
                        </p:par>
                        <p:par>
                          <p:cTn id="27" fill="hold">
                            <p:stCondLst>
                              <p:cond delay="2000"/>
                            </p:stCondLst>
                            <p:childTnLst>
                              <p:par>
                                <p:cTn id="28" presetID="42" presetClass="entr" presetSubtype="0" fill="hold" grpId="0" nodeType="after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250"/>
                                        <p:tgtEl>
                                          <p:spTgt spid="23"/>
                                        </p:tgtEl>
                                      </p:cBhvr>
                                    </p:animEffect>
                                    <p:anim calcmode="lin" valueType="num">
                                      <p:cBhvr>
                                        <p:cTn id="31" dur="250" fill="hold"/>
                                        <p:tgtEl>
                                          <p:spTgt spid="23"/>
                                        </p:tgtEl>
                                        <p:attrNameLst>
                                          <p:attrName>ppt_x</p:attrName>
                                        </p:attrNameLst>
                                      </p:cBhvr>
                                      <p:tavLst>
                                        <p:tav tm="0">
                                          <p:val>
                                            <p:strVal val="#ppt_x"/>
                                          </p:val>
                                        </p:tav>
                                        <p:tav tm="100000">
                                          <p:val>
                                            <p:strVal val="#ppt_x"/>
                                          </p:val>
                                        </p:tav>
                                      </p:tavLst>
                                    </p:anim>
                                    <p:anim calcmode="lin" valueType="num">
                                      <p:cBhvr>
                                        <p:cTn id="32" dur="250" fill="hold"/>
                                        <p:tgtEl>
                                          <p:spTgt spid="23"/>
                                        </p:tgtEl>
                                        <p:attrNameLst>
                                          <p:attrName>ppt_y</p:attrName>
                                        </p:attrNameLst>
                                      </p:cBhvr>
                                      <p:tavLst>
                                        <p:tav tm="0">
                                          <p:val>
                                            <p:strVal val="#ppt_y+.1"/>
                                          </p:val>
                                        </p:tav>
                                        <p:tav tm="100000">
                                          <p:val>
                                            <p:strVal val="#ppt_y"/>
                                          </p:val>
                                        </p:tav>
                                      </p:tavLst>
                                    </p:anim>
                                  </p:childTnLst>
                                </p:cTn>
                              </p:par>
                            </p:childTnLst>
                          </p:cTn>
                        </p:par>
                        <p:par>
                          <p:cTn id="33" fill="hold">
                            <p:stCondLst>
                              <p:cond delay="2250"/>
                            </p:stCondLst>
                            <p:childTnLst>
                              <p:par>
                                <p:cTn id="34" presetID="42" presetClass="entr" presetSubtype="0" fill="hold" grpId="0" nodeType="after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250"/>
                                        <p:tgtEl>
                                          <p:spTgt spid="24"/>
                                        </p:tgtEl>
                                      </p:cBhvr>
                                    </p:animEffect>
                                    <p:anim calcmode="lin" valueType="num">
                                      <p:cBhvr>
                                        <p:cTn id="37" dur="250" fill="hold"/>
                                        <p:tgtEl>
                                          <p:spTgt spid="24"/>
                                        </p:tgtEl>
                                        <p:attrNameLst>
                                          <p:attrName>ppt_x</p:attrName>
                                        </p:attrNameLst>
                                      </p:cBhvr>
                                      <p:tavLst>
                                        <p:tav tm="0">
                                          <p:val>
                                            <p:strVal val="#ppt_x"/>
                                          </p:val>
                                        </p:tav>
                                        <p:tav tm="100000">
                                          <p:val>
                                            <p:strVal val="#ppt_x"/>
                                          </p:val>
                                        </p:tav>
                                      </p:tavLst>
                                    </p:anim>
                                    <p:anim calcmode="lin" valueType="num">
                                      <p:cBhvr>
                                        <p:cTn id="38" dur="250" fill="hold"/>
                                        <p:tgtEl>
                                          <p:spTgt spid="24"/>
                                        </p:tgtEl>
                                        <p:attrNameLst>
                                          <p:attrName>ppt_y</p:attrName>
                                        </p:attrNameLst>
                                      </p:cBhvr>
                                      <p:tavLst>
                                        <p:tav tm="0">
                                          <p:val>
                                            <p:strVal val="#ppt_y+.1"/>
                                          </p:val>
                                        </p:tav>
                                        <p:tav tm="100000">
                                          <p:val>
                                            <p:strVal val="#ppt_y"/>
                                          </p:val>
                                        </p:tav>
                                      </p:tavLst>
                                    </p:anim>
                                  </p:childTnLst>
                                </p:cTn>
                              </p:par>
                            </p:childTnLst>
                          </p:cTn>
                        </p:par>
                        <p:par>
                          <p:cTn id="39" fill="hold">
                            <p:stCondLst>
                              <p:cond delay="2500"/>
                            </p:stCondLst>
                            <p:childTnLst>
                              <p:par>
                                <p:cTn id="40" presetID="42" presetClass="entr" presetSubtype="0" fill="hold" grpId="0" nodeType="after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250"/>
                                        <p:tgtEl>
                                          <p:spTgt spid="25"/>
                                        </p:tgtEl>
                                      </p:cBhvr>
                                    </p:animEffect>
                                    <p:anim calcmode="lin" valueType="num">
                                      <p:cBhvr>
                                        <p:cTn id="43" dur="250" fill="hold"/>
                                        <p:tgtEl>
                                          <p:spTgt spid="25"/>
                                        </p:tgtEl>
                                        <p:attrNameLst>
                                          <p:attrName>ppt_x</p:attrName>
                                        </p:attrNameLst>
                                      </p:cBhvr>
                                      <p:tavLst>
                                        <p:tav tm="0">
                                          <p:val>
                                            <p:strVal val="#ppt_x"/>
                                          </p:val>
                                        </p:tav>
                                        <p:tav tm="100000">
                                          <p:val>
                                            <p:strVal val="#ppt_x"/>
                                          </p:val>
                                        </p:tav>
                                      </p:tavLst>
                                    </p:anim>
                                    <p:anim calcmode="lin" valueType="num">
                                      <p:cBhvr>
                                        <p:cTn id="44" dur="250" fill="hold"/>
                                        <p:tgtEl>
                                          <p:spTgt spid="25"/>
                                        </p:tgtEl>
                                        <p:attrNameLst>
                                          <p:attrName>ppt_y</p:attrName>
                                        </p:attrNameLst>
                                      </p:cBhvr>
                                      <p:tavLst>
                                        <p:tav tm="0">
                                          <p:val>
                                            <p:strVal val="#ppt_y+.1"/>
                                          </p:val>
                                        </p:tav>
                                        <p:tav tm="100000">
                                          <p:val>
                                            <p:strVal val="#ppt_y"/>
                                          </p:val>
                                        </p:tav>
                                      </p:tavLst>
                                    </p:anim>
                                  </p:childTnLst>
                                </p:cTn>
                              </p:par>
                            </p:childTnLst>
                          </p:cTn>
                        </p:par>
                        <p:par>
                          <p:cTn id="45" fill="hold">
                            <p:stCondLst>
                              <p:cond delay="2750"/>
                            </p:stCondLst>
                            <p:childTnLst>
                              <p:par>
                                <p:cTn id="46" presetID="42" presetClass="entr" presetSubtype="0" fill="hold" grpId="0" nodeType="after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fade">
                                      <p:cBhvr>
                                        <p:cTn id="48" dur="250"/>
                                        <p:tgtEl>
                                          <p:spTgt spid="26"/>
                                        </p:tgtEl>
                                      </p:cBhvr>
                                    </p:animEffect>
                                    <p:anim calcmode="lin" valueType="num">
                                      <p:cBhvr>
                                        <p:cTn id="49" dur="250" fill="hold"/>
                                        <p:tgtEl>
                                          <p:spTgt spid="26"/>
                                        </p:tgtEl>
                                        <p:attrNameLst>
                                          <p:attrName>ppt_x</p:attrName>
                                        </p:attrNameLst>
                                      </p:cBhvr>
                                      <p:tavLst>
                                        <p:tav tm="0">
                                          <p:val>
                                            <p:strVal val="#ppt_x"/>
                                          </p:val>
                                        </p:tav>
                                        <p:tav tm="100000">
                                          <p:val>
                                            <p:strVal val="#ppt_x"/>
                                          </p:val>
                                        </p:tav>
                                      </p:tavLst>
                                    </p:anim>
                                    <p:anim calcmode="lin" valueType="num">
                                      <p:cBhvr>
                                        <p:cTn id="50" dur="25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p:bldP spid="25" grpId="0"/>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sp>
        <p:nvSpPr>
          <p:cNvPr id="11" name="Rectangle 72">
            <a:extLst>
              <a:ext uri="{FF2B5EF4-FFF2-40B4-BE49-F238E27FC236}">
                <a16:creationId xmlns:a16="http://schemas.microsoft.com/office/drawing/2014/main" id="{74DFB2A3-01BD-42EC-962B-868EB518506F}"/>
              </a:ext>
            </a:extLst>
          </p:cNvPr>
          <p:cNvSpPr/>
          <p:nvPr/>
        </p:nvSpPr>
        <p:spPr>
          <a:xfrm>
            <a:off x="5194587" y="5905528"/>
            <a:ext cx="1997026" cy="37965"/>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13" name="Rectangle 74">
            <a:extLst>
              <a:ext uri="{FF2B5EF4-FFF2-40B4-BE49-F238E27FC236}">
                <a16:creationId xmlns:a16="http://schemas.microsoft.com/office/drawing/2014/main" id="{AA714EEE-697B-48AC-AAEE-7D5E9672A8BE}"/>
              </a:ext>
            </a:extLst>
          </p:cNvPr>
          <p:cNvSpPr/>
          <p:nvPr/>
        </p:nvSpPr>
        <p:spPr>
          <a:xfrm>
            <a:off x="5194587" y="5195751"/>
            <a:ext cx="1997026" cy="37965"/>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18" name="Rectangle 76">
            <a:extLst>
              <a:ext uri="{FF2B5EF4-FFF2-40B4-BE49-F238E27FC236}">
                <a16:creationId xmlns:a16="http://schemas.microsoft.com/office/drawing/2014/main" id="{B5263A33-9900-43A6-BD3F-4800D34D3E5E}"/>
              </a:ext>
            </a:extLst>
          </p:cNvPr>
          <p:cNvSpPr/>
          <p:nvPr/>
        </p:nvSpPr>
        <p:spPr>
          <a:xfrm>
            <a:off x="5194587" y="5550639"/>
            <a:ext cx="1997026" cy="37965"/>
          </a:xfrm>
          <a:prstGeom prst="rect">
            <a:avLst/>
          </a:pr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19" name="Rectangle 30">
            <a:extLst>
              <a:ext uri="{FF2B5EF4-FFF2-40B4-BE49-F238E27FC236}">
                <a16:creationId xmlns:a16="http://schemas.microsoft.com/office/drawing/2014/main" id="{BB916A07-B7DC-4E38-87CF-478426996BA3}"/>
              </a:ext>
            </a:extLst>
          </p:cNvPr>
          <p:cNvSpPr/>
          <p:nvPr/>
        </p:nvSpPr>
        <p:spPr>
          <a:xfrm>
            <a:off x="8777691" y="5905528"/>
            <a:ext cx="1997026" cy="37965"/>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20" name="Rectangle 37">
            <a:extLst>
              <a:ext uri="{FF2B5EF4-FFF2-40B4-BE49-F238E27FC236}">
                <a16:creationId xmlns:a16="http://schemas.microsoft.com/office/drawing/2014/main" id="{2D4E2E79-4213-48B9-9431-4347BB3791FF}"/>
              </a:ext>
            </a:extLst>
          </p:cNvPr>
          <p:cNvSpPr/>
          <p:nvPr/>
        </p:nvSpPr>
        <p:spPr>
          <a:xfrm>
            <a:off x="8777691" y="5195751"/>
            <a:ext cx="1997026" cy="37965"/>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21" name="Rectangle 42">
            <a:extLst>
              <a:ext uri="{FF2B5EF4-FFF2-40B4-BE49-F238E27FC236}">
                <a16:creationId xmlns:a16="http://schemas.microsoft.com/office/drawing/2014/main" id="{E0B419B2-2107-4815-B48D-DD6A36EE4AA2}"/>
              </a:ext>
            </a:extLst>
          </p:cNvPr>
          <p:cNvSpPr/>
          <p:nvPr/>
        </p:nvSpPr>
        <p:spPr>
          <a:xfrm>
            <a:off x="8777691" y="5550639"/>
            <a:ext cx="1997026" cy="37965"/>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22" name="Rectangle 51">
            <a:extLst>
              <a:ext uri="{FF2B5EF4-FFF2-40B4-BE49-F238E27FC236}">
                <a16:creationId xmlns:a16="http://schemas.microsoft.com/office/drawing/2014/main" id="{5AC13E54-9AEE-4AD4-9D50-A9D54A86A1FC}"/>
              </a:ext>
            </a:extLst>
          </p:cNvPr>
          <p:cNvSpPr/>
          <p:nvPr/>
        </p:nvSpPr>
        <p:spPr>
          <a:xfrm>
            <a:off x="1451962" y="5905528"/>
            <a:ext cx="1997026" cy="37965"/>
          </a:xfrm>
          <a:prstGeom prst="rect">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23" name="Rectangle 59">
            <a:extLst>
              <a:ext uri="{FF2B5EF4-FFF2-40B4-BE49-F238E27FC236}">
                <a16:creationId xmlns:a16="http://schemas.microsoft.com/office/drawing/2014/main" id="{26485646-7CED-4DD9-9104-233B126193B9}"/>
              </a:ext>
            </a:extLst>
          </p:cNvPr>
          <p:cNvSpPr/>
          <p:nvPr/>
        </p:nvSpPr>
        <p:spPr>
          <a:xfrm>
            <a:off x="1456103" y="5550639"/>
            <a:ext cx="1949138" cy="44041"/>
          </a:xfrm>
          <a:prstGeom prst="rect">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24" name="Rectangle 58">
            <a:extLst>
              <a:ext uri="{FF2B5EF4-FFF2-40B4-BE49-F238E27FC236}">
                <a16:creationId xmlns:a16="http://schemas.microsoft.com/office/drawing/2014/main" id="{0E8A5CA5-C915-4B4F-BA33-1E1D0E8F8E5A}"/>
              </a:ext>
            </a:extLst>
          </p:cNvPr>
          <p:cNvSpPr/>
          <p:nvPr/>
        </p:nvSpPr>
        <p:spPr>
          <a:xfrm>
            <a:off x="1451962" y="5195751"/>
            <a:ext cx="1997026" cy="37965"/>
          </a:xfrm>
          <a:prstGeom prst="rect">
            <a:avLst/>
          </a:prstGeom>
          <a:solidFill>
            <a:schemeClr val="bg1">
              <a:lumMod val="8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25" name="TextBox 28">
            <a:extLst>
              <a:ext uri="{FF2B5EF4-FFF2-40B4-BE49-F238E27FC236}">
                <a16:creationId xmlns:a16="http://schemas.microsoft.com/office/drawing/2014/main" id="{5908E5F9-8A4A-4F76-A9D5-47F06FD416CB}"/>
              </a:ext>
            </a:extLst>
          </p:cNvPr>
          <p:cNvSpPr txBox="1"/>
          <p:nvPr/>
        </p:nvSpPr>
        <p:spPr>
          <a:xfrm>
            <a:off x="10797211" y="5752976"/>
            <a:ext cx="452332" cy="310323"/>
          </a:xfrm>
          <a:prstGeom prst="rect">
            <a:avLst/>
          </a:prstGeom>
          <a:noFill/>
        </p:spPr>
        <p:txBody>
          <a:bodyPr wrap="none" lIns="91422" tIns="45711" rIns="91422" bIns="45711" rtlCol="0">
            <a:spAutoFit/>
          </a:bodyPr>
          <a:lstStyle/>
          <a:p>
            <a:pPr algn="r">
              <a:lnSpc>
                <a:spcPts val="1700"/>
              </a:lnSpc>
            </a:pPr>
            <a:r>
              <a:rPr lang="en-US" sz="1200" dirty="0">
                <a:solidFill>
                  <a:schemeClr val="bg1"/>
                </a:solidFill>
                <a:latin typeface="Montserrat Ultra Light" charset="0"/>
                <a:ea typeface="Montserrat Ultra Light" charset="0"/>
                <a:cs typeface="Montserrat Ultra Light" charset="0"/>
              </a:rPr>
              <a:t>95%</a:t>
            </a:r>
          </a:p>
        </p:txBody>
      </p:sp>
      <p:sp>
        <p:nvSpPr>
          <p:cNvPr id="26" name="TextBox 33">
            <a:extLst>
              <a:ext uri="{FF2B5EF4-FFF2-40B4-BE49-F238E27FC236}">
                <a16:creationId xmlns:a16="http://schemas.microsoft.com/office/drawing/2014/main" id="{EC655A4F-9EE5-4A98-946C-9913614219B5}"/>
              </a:ext>
            </a:extLst>
          </p:cNvPr>
          <p:cNvSpPr txBox="1"/>
          <p:nvPr/>
        </p:nvSpPr>
        <p:spPr>
          <a:xfrm>
            <a:off x="8730507" y="5678141"/>
            <a:ext cx="760144" cy="230832"/>
          </a:xfrm>
          <a:prstGeom prst="rect">
            <a:avLst/>
          </a:prstGeom>
          <a:noFill/>
        </p:spPr>
        <p:txBody>
          <a:bodyPr wrap="none" rtlCol="0" anchor="ctr" anchorCtr="0">
            <a:spAutoFit/>
          </a:bodyPr>
          <a:lstStyle/>
          <a:p>
            <a:r>
              <a:rPr lang="en-US" sz="900" dirty="0">
                <a:solidFill>
                  <a:schemeClr val="bg1"/>
                </a:solidFill>
                <a:latin typeface="Montserrat" charset="0"/>
                <a:ea typeface="Montserrat" charset="0"/>
                <a:cs typeface="Montserrat" charset="0"/>
              </a:rPr>
              <a:t>MARKETING</a:t>
            </a:r>
          </a:p>
        </p:txBody>
      </p:sp>
      <p:sp>
        <p:nvSpPr>
          <p:cNvPr id="27" name="TextBox 35">
            <a:extLst>
              <a:ext uri="{FF2B5EF4-FFF2-40B4-BE49-F238E27FC236}">
                <a16:creationId xmlns:a16="http://schemas.microsoft.com/office/drawing/2014/main" id="{F240C85F-B82D-4B40-B6A4-6FC37714B18B}"/>
              </a:ext>
            </a:extLst>
          </p:cNvPr>
          <p:cNvSpPr txBox="1"/>
          <p:nvPr/>
        </p:nvSpPr>
        <p:spPr>
          <a:xfrm>
            <a:off x="10797211" y="5043199"/>
            <a:ext cx="452332" cy="310323"/>
          </a:xfrm>
          <a:prstGeom prst="rect">
            <a:avLst/>
          </a:prstGeom>
          <a:noFill/>
        </p:spPr>
        <p:txBody>
          <a:bodyPr wrap="none" lIns="91422" tIns="45711" rIns="91422" bIns="45711" rtlCol="0">
            <a:spAutoFit/>
          </a:bodyPr>
          <a:lstStyle/>
          <a:p>
            <a:pPr algn="r">
              <a:lnSpc>
                <a:spcPts val="1700"/>
              </a:lnSpc>
            </a:pPr>
            <a:r>
              <a:rPr lang="en-US" sz="1200" dirty="0">
                <a:solidFill>
                  <a:schemeClr val="bg1"/>
                </a:solidFill>
                <a:latin typeface="Montserrat Ultra Light" charset="0"/>
                <a:ea typeface="Montserrat Ultra Light" charset="0"/>
                <a:cs typeface="Montserrat Ultra Light" charset="0"/>
              </a:rPr>
              <a:t>95%</a:t>
            </a:r>
          </a:p>
        </p:txBody>
      </p:sp>
      <p:sp>
        <p:nvSpPr>
          <p:cNvPr id="28" name="TextBox 39">
            <a:extLst>
              <a:ext uri="{FF2B5EF4-FFF2-40B4-BE49-F238E27FC236}">
                <a16:creationId xmlns:a16="http://schemas.microsoft.com/office/drawing/2014/main" id="{B7396379-885A-4132-A414-E8F2693A7275}"/>
              </a:ext>
            </a:extLst>
          </p:cNvPr>
          <p:cNvSpPr txBox="1"/>
          <p:nvPr/>
        </p:nvSpPr>
        <p:spPr>
          <a:xfrm>
            <a:off x="8730507" y="4968364"/>
            <a:ext cx="787395" cy="230832"/>
          </a:xfrm>
          <a:prstGeom prst="rect">
            <a:avLst/>
          </a:prstGeom>
          <a:noFill/>
        </p:spPr>
        <p:txBody>
          <a:bodyPr wrap="none" rtlCol="0" anchor="ctr" anchorCtr="0">
            <a:spAutoFit/>
          </a:bodyPr>
          <a:lstStyle/>
          <a:p>
            <a:r>
              <a:rPr lang="en-US" sz="900" dirty="0">
                <a:solidFill>
                  <a:schemeClr val="bg1"/>
                </a:solidFill>
                <a:latin typeface="Montserrat" charset="0"/>
                <a:ea typeface="Montserrat" charset="0"/>
                <a:cs typeface="Montserrat" charset="0"/>
              </a:rPr>
              <a:t>PHOTOSHOP</a:t>
            </a:r>
          </a:p>
        </p:txBody>
      </p:sp>
      <p:sp>
        <p:nvSpPr>
          <p:cNvPr id="29" name="TextBox 40">
            <a:extLst>
              <a:ext uri="{FF2B5EF4-FFF2-40B4-BE49-F238E27FC236}">
                <a16:creationId xmlns:a16="http://schemas.microsoft.com/office/drawing/2014/main" id="{30559031-5716-4506-A7CB-D451BEC31180}"/>
              </a:ext>
            </a:extLst>
          </p:cNvPr>
          <p:cNvSpPr txBox="1"/>
          <p:nvPr/>
        </p:nvSpPr>
        <p:spPr>
          <a:xfrm>
            <a:off x="10797211" y="5398087"/>
            <a:ext cx="452332" cy="310323"/>
          </a:xfrm>
          <a:prstGeom prst="rect">
            <a:avLst/>
          </a:prstGeom>
          <a:noFill/>
        </p:spPr>
        <p:txBody>
          <a:bodyPr wrap="none" lIns="91422" tIns="45711" rIns="91422" bIns="45711" rtlCol="0">
            <a:spAutoFit/>
          </a:bodyPr>
          <a:lstStyle/>
          <a:p>
            <a:pPr algn="r">
              <a:lnSpc>
                <a:spcPts val="1700"/>
              </a:lnSpc>
            </a:pPr>
            <a:r>
              <a:rPr lang="en-US" sz="1200" dirty="0">
                <a:solidFill>
                  <a:schemeClr val="bg1"/>
                </a:solidFill>
                <a:latin typeface="Montserrat Ultra Light" charset="0"/>
                <a:ea typeface="Montserrat Ultra Light" charset="0"/>
                <a:cs typeface="Montserrat Ultra Light" charset="0"/>
              </a:rPr>
              <a:t>95%</a:t>
            </a:r>
          </a:p>
        </p:txBody>
      </p:sp>
      <p:sp>
        <p:nvSpPr>
          <p:cNvPr id="30" name="TextBox 44">
            <a:extLst>
              <a:ext uri="{FF2B5EF4-FFF2-40B4-BE49-F238E27FC236}">
                <a16:creationId xmlns:a16="http://schemas.microsoft.com/office/drawing/2014/main" id="{B4C8C922-8C16-4D71-B806-A87B29C97023}"/>
              </a:ext>
            </a:extLst>
          </p:cNvPr>
          <p:cNvSpPr txBox="1"/>
          <p:nvPr/>
        </p:nvSpPr>
        <p:spPr>
          <a:xfrm>
            <a:off x="8730507" y="5323253"/>
            <a:ext cx="758541" cy="230832"/>
          </a:xfrm>
          <a:prstGeom prst="rect">
            <a:avLst/>
          </a:prstGeom>
          <a:noFill/>
        </p:spPr>
        <p:txBody>
          <a:bodyPr wrap="none" rtlCol="0" anchor="ctr" anchorCtr="0">
            <a:spAutoFit/>
          </a:bodyPr>
          <a:lstStyle/>
          <a:p>
            <a:r>
              <a:rPr lang="en-US" sz="900" dirty="0">
                <a:solidFill>
                  <a:schemeClr val="bg1"/>
                </a:solidFill>
                <a:latin typeface="Montserrat" charset="0"/>
                <a:ea typeface="Montserrat" charset="0"/>
                <a:cs typeface="Montserrat" charset="0"/>
              </a:rPr>
              <a:t>LEADERSHIP</a:t>
            </a:r>
          </a:p>
        </p:txBody>
      </p:sp>
      <p:sp>
        <p:nvSpPr>
          <p:cNvPr id="31" name="TextBox 38">
            <a:extLst>
              <a:ext uri="{FF2B5EF4-FFF2-40B4-BE49-F238E27FC236}">
                <a16:creationId xmlns:a16="http://schemas.microsoft.com/office/drawing/2014/main" id="{74A4810C-55C6-4931-BBBC-D0BDD85BC0B6}"/>
              </a:ext>
            </a:extLst>
          </p:cNvPr>
          <p:cNvSpPr txBox="1"/>
          <p:nvPr/>
        </p:nvSpPr>
        <p:spPr>
          <a:xfrm>
            <a:off x="9304870" y="4205059"/>
            <a:ext cx="926857" cy="400110"/>
          </a:xfrm>
          <a:prstGeom prst="rect">
            <a:avLst/>
          </a:prstGeom>
          <a:noFill/>
        </p:spPr>
        <p:txBody>
          <a:bodyPr wrap="none" rtlCol="0" anchor="ctr" anchorCtr="0">
            <a:spAutoFit/>
          </a:bodyPr>
          <a:lstStyle/>
          <a:p>
            <a:pPr algn="ctr"/>
            <a:r>
              <a:rPr lang="en-US" sz="1000" dirty="0">
                <a:solidFill>
                  <a:schemeClr val="bg1"/>
                </a:solidFill>
                <a:latin typeface="Montserrat" charset="0"/>
                <a:ea typeface="Montserrat" charset="0"/>
                <a:cs typeface="Montserrat" charset="0"/>
              </a:rPr>
              <a:t>JOHN WINTER</a:t>
            </a:r>
          </a:p>
          <a:p>
            <a:pPr algn="ctr"/>
            <a:r>
              <a:rPr lang="en-US" sz="1000" dirty="0">
                <a:solidFill>
                  <a:schemeClr val="bg1"/>
                </a:solidFill>
                <a:latin typeface="Montserrat" charset="0"/>
                <a:ea typeface="Montserrat" charset="0"/>
                <a:cs typeface="Montserrat" charset="0"/>
              </a:rPr>
              <a:t>Social Media</a:t>
            </a:r>
          </a:p>
        </p:txBody>
      </p:sp>
      <p:sp>
        <p:nvSpPr>
          <p:cNvPr id="32" name="TextBox 43">
            <a:extLst>
              <a:ext uri="{FF2B5EF4-FFF2-40B4-BE49-F238E27FC236}">
                <a16:creationId xmlns:a16="http://schemas.microsoft.com/office/drawing/2014/main" id="{77D7861F-2FA3-483E-B40F-F063B946FE68}"/>
              </a:ext>
            </a:extLst>
          </p:cNvPr>
          <p:cNvSpPr txBox="1"/>
          <p:nvPr/>
        </p:nvSpPr>
        <p:spPr>
          <a:xfrm>
            <a:off x="3476630" y="5752976"/>
            <a:ext cx="452332" cy="310323"/>
          </a:xfrm>
          <a:prstGeom prst="rect">
            <a:avLst/>
          </a:prstGeom>
          <a:noFill/>
        </p:spPr>
        <p:txBody>
          <a:bodyPr wrap="none" lIns="91422" tIns="45711" rIns="91422" bIns="45711" rtlCol="0">
            <a:spAutoFit/>
          </a:bodyPr>
          <a:lstStyle/>
          <a:p>
            <a:pPr algn="r">
              <a:lnSpc>
                <a:spcPts val="1700"/>
              </a:lnSpc>
            </a:pPr>
            <a:r>
              <a:rPr lang="en-US" sz="1200" dirty="0">
                <a:solidFill>
                  <a:schemeClr val="bg1"/>
                </a:solidFill>
                <a:latin typeface="Montserrat Ultra Light" charset="0"/>
                <a:ea typeface="Montserrat Ultra Light" charset="0"/>
                <a:cs typeface="Montserrat Ultra Light" charset="0"/>
              </a:rPr>
              <a:t>95%</a:t>
            </a:r>
          </a:p>
        </p:txBody>
      </p:sp>
      <p:sp>
        <p:nvSpPr>
          <p:cNvPr id="33" name="TextBox 45">
            <a:extLst>
              <a:ext uri="{FF2B5EF4-FFF2-40B4-BE49-F238E27FC236}">
                <a16:creationId xmlns:a16="http://schemas.microsoft.com/office/drawing/2014/main" id="{071ADB82-F6E6-4E7C-8992-22946DA7F177}"/>
              </a:ext>
            </a:extLst>
          </p:cNvPr>
          <p:cNvSpPr txBox="1"/>
          <p:nvPr/>
        </p:nvSpPr>
        <p:spPr>
          <a:xfrm>
            <a:off x="1409925" y="5678141"/>
            <a:ext cx="760144" cy="230832"/>
          </a:xfrm>
          <a:prstGeom prst="rect">
            <a:avLst/>
          </a:prstGeom>
          <a:noFill/>
        </p:spPr>
        <p:txBody>
          <a:bodyPr wrap="none" rtlCol="0" anchor="ctr" anchorCtr="0">
            <a:spAutoFit/>
          </a:bodyPr>
          <a:lstStyle/>
          <a:p>
            <a:r>
              <a:rPr lang="en-US" sz="900" dirty="0">
                <a:solidFill>
                  <a:schemeClr val="bg1"/>
                </a:solidFill>
                <a:latin typeface="Montserrat" charset="0"/>
                <a:ea typeface="Montserrat" charset="0"/>
                <a:cs typeface="Montserrat" charset="0"/>
              </a:rPr>
              <a:t>MARKETING</a:t>
            </a:r>
          </a:p>
        </p:txBody>
      </p:sp>
      <p:sp>
        <p:nvSpPr>
          <p:cNvPr id="34" name="TextBox 46">
            <a:extLst>
              <a:ext uri="{FF2B5EF4-FFF2-40B4-BE49-F238E27FC236}">
                <a16:creationId xmlns:a16="http://schemas.microsoft.com/office/drawing/2014/main" id="{05A91253-E25C-43A4-8061-3D52A257A77B}"/>
              </a:ext>
            </a:extLst>
          </p:cNvPr>
          <p:cNvSpPr txBox="1"/>
          <p:nvPr/>
        </p:nvSpPr>
        <p:spPr>
          <a:xfrm>
            <a:off x="3476630" y="5043199"/>
            <a:ext cx="452332" cy="310323"/>
          </a:xfrm>
          <a:prstGeom prst="rect">
            <a:avLst/>
          </a:prstGeom>
          <a:noFill/>
        </p:spPr>
        <p:txBody>
          <a:bodyPr wrap="none" lIns="91422" tIns="45711" rIns="91422" bIns="45711" rtlCol="0">
            <a:spAutoFit/>
          </a:bodyPr>
          <a:lstStyle/>
          <a:p>
            <a:pPr algn="r">
              <a:lnSpc>
                <a:spcPts val="1700"/>
              </a:lnSpc>
            </a:pPr>
            <a:r>
              <a:rPr lang="en-US" sz="1200" dirty="0">
                <a:solidFill>
                  <a:schemeClr val="bg1"/>
                </a:solidFill>
                <a:latin typeface="Montserrat Ultra Light" charset="0"/>
                <a:ea typeface="Montserrat Ultra Light" charset="0"/>
                <a:cs typeface="Montserrat Ultra Light" charset="0"/>
              </a:rPr>
              <a:t>95%</a:t>
            </a:r>
          </a:p>
        </p:txBody>
      </p:sp>
      <p:sp>
        <p:nvSpPr>
          <p:cNvPr id="35" name="TextBox 47">
            <a:extLst>
              <a:ext uri="{FF2B5EF4-FFF2-40B4-BE49-F238E27FC236}">
                <a16:creationId xmlns:a16="http://schemas.microsoft.com/office/drawing/2014/main" id="{F1F6A599-D00A-44B6-A451-F9E11B71073F}"/>
              </a:ext>
            </a:extLst>
          </p:cNvPr>
          <p:cNvSpPr txBox="1"/>
          <p:nvPr/>
        </p:nvSpPr>
        <p:spPr>
          <a:xfrm>
            <a:off x="1409925" y="4968364"/>
            <a:ext cx="787395" cy="230832"/>
          </a:xfrm>
          <a:prstGeom prst="rect">
            <a:avLst/>
          </a:prstGeom>
          <a:noFill/>
        </p:spPr>
        <p:txBody>
          <a:bodyPr wrap="none" rtlCol="0" anchor="ctr" anchorCtr="0">
            <a:spAutoFit/>
          </a:bodyPr>
          <a:lstStyle/>
          <a:p>
            <a:r>
              <a:rPr lang="en-US" sz="900" dirty="0">
                <a:solidFill>
                  <a:schemeClr val="bg1"/>
                </a:solidFill>
                <a:latin typeface="Montserrat" charset="0"/>
                <a:ea typeface="Montserrat" charset="0"/>
                <a:cs typeface="Montserrat" charset="0"/>
              </a:rPr>
              <a:t>PHOTOSHOP</a:t>
            </a:r>
          </a:p>
        </p:txBody>
      </p:sp>
      <p:sp>
        <p:nvSpPr>
          <p:cNvPr id="36" name="TextBox 48">
            <a:extLst>
              <a:ext uri="{FF2B5EF4-FFF2-40B4-BE49-F238E27FC236}">
                <a16:creationId xmlns:a16="http://schemas.microsoft.com/office/drawing/2014/main" id="{C6026924-507E-461E-A725-55E9AE0E485A}"/>
              </a:ext>
            </a:extLst>
          </p:cNvPr>
          <p:cNvSpPr txBox="1"/>
          <p:nvPr/>
        </p:nvSpPr>
        <p:spPr>
          <a:xfrm>
            <a:off x="3476630" y="5398087"/>
            <a:ext cx="452332" cy="310323"/>
          </a:xfrm>
          <a:prstGeom prst="rect">
            <a:avLst/>
          </a:prstGeom>
          <a:noFill/>
        </p:spPr>
        <p:txBody>
          <a:bodyPr wrap="none" lIns="91422" tIns="45711" rIns="91422" bIns="45711" rtlCol="0">
            <a:spAutoFit/>
          </a:bodyPr>
          <a:lstStyle/>
          <a:p>
            <a:pPr algn="r">
              <a:lnSpc>
                <a:spcPts val="1700"/>
              </a:lnSpc>
            </a:pPr>
            <a:r>
              <a:rPr lang="en-US" sz="1200" dirty="0">
                <a:solidFill>
                  <a:schemeClr val="bg1"/>
                </a:solidFill>
                <a:latin typeface="Montserrat Ultra Light" charset="0"/>
                <a:ea typeface="Montserrat Ultra Light" charset="0"/>
                <a:cs typeface="Montserrat Ultra Light" charset="0"/>
              </a:rPr>
              <a:t>95%</a:t>
            </a:r>
          </a:p>
        </p:txBody>
      </p:sp>
      <p:sp>
        <p:nvSpPr>
          <p:cNvPr id="37" name="TextBox 64">
            <a:extLst>
              <a:ext uri="{FF2B5EF4-FFF2-40B4-BE49-F238E27FC236}">
                <a16:creationId xmlns:a16="http://schemas.microsoft.com/office/drawing/2014/main" id="{23FAB35E-1402-426F-9F43-92D318ABCD36}"/>
              </a:ext>
            </a:extLst>
          </p:cNvPr>
          <p:cNvSpPr txBox="1"/>
          <p:nvPr/>
        </p:nvSpPr>
        <p:spPr>
          <a:xfrm>
            <a:off x="1984288" y="4205059"/>
            <a:ext cx="926857" cy="400110"/>
          </a:xfrm>
          <a:prstGeom prst="rect">
            <a:avLst/>
          </a:prstGeom>
          <a:noFill/>
        </p:spPr>
        <p:txBody>
          <a:bodyPr wrap="none" rtlCol="0" anchor="ctr" anchorCtr="0">
            <a:spAutoFit/>
          </a:bodyPr>
          <a:lstStyle/>
          <a:p>
            <a:pPr algn="ctr"/>
            <a:r>
              <a:rPr lang="en-US" sz="1000" dirty="0">
                <a:solidFill>
                  <a:schemeClr val="bg1"/>
                </a:solidFill>
                <a:latin typeface="Montserrat" charset="0"/>
                <a:ea typeface="Montserrat" charset="0"/>
                <a:cs typeface="Montserrat" charset="0"/>
              </a:rPr>
              <a:t>JOHN WINTER</a:t>
            </a:r>
          </a:p>
          <a:p>
            <a:pPr algn="ctr"/>
            <a:r>
              <a:rPr lang="en-US" sz="1000" dirty="0">
                <a:solidFill>
                  <a:schemeClr val="bg1"/>
                </a:solidFill>
                <a:latin typeface="Montserrat" charset="0"/>
                <a:ea typeface="Montserrat" charset="0"/>
                <a:cs typeface="Montserrat" charset="0"/>
              </a:rPr>
              <a:t>Social Media</a:t>
            </a:r>
          </a:p>
        </p:txBody>
      </p:sp>
      <p:sp>
        <p:nvSpPr>
          <p:cNvPr id="38" name="TextBox 65">
            <a:extLst>
              <a:ext uri="{FF2B5EF4-FFF2-40B4-BE49-F238E27FC236}">
                <a16:creationId xmlns:a16="http://schemas.microsoft.com/office/drawing/2014/main" id="{2663781B-E268-4628-82DF-4FE86732A595}"/>
              </a:ext>
            </a:extLst>
          </p:cNvPr>
          <p:cNvSpPr txBox="1"/>
          <p:nvPr/>
        </p:nvSpPr>
        <p:spPr>
          <a:xfrm>
            <a:off x="7202526" y="5752976"/>
            <a:ext cx="452332" cy="310323"/>
          </a:xfrm>
          <a:prstGeom prst="rect">
            <a:avLst/>
          </a:prstGeom>
          <a:noFill/>
        </p:spPr>
        <p:txBody>
          <a:bodyPr wrap="none" lIns="91422" tIns="45711" rIns="91422" bIns="45711" rtlCol="0">
            <a:spAutoFit/>
          </a:bodyPr>
          <a:lstStyle/>
          <a:p>
            <a:pPr algn="r">
              <a:lnSpc>
                <a:spcPts val="1700"/>
              </a:lnSpc>
            </a:pPr>
            <a:r>
              <a:rPr lang="en-US" sz="1200" dirty="0">
                <a:solidFill>
                  <a:schemeClr val="bg1"/>
                </a:solidFill>
                <a:latin typeface="Montserrat Ultra Light" charset="0"/>
                <a:ea typeface="Montserrat Ultra Light" charset="0"/>
                <a:cs typeface="Montserrat Ultra Light" charset="0"/>
              </a:rPr>
              <a:t>95%</a:t>
            </a:r>
          </a:p>
        </p:txBody>
      </p:sp>
      <p:sp>
        <p:nvSpPr>
          <p:cNvPr id="39" name="TextBox 66">
            <a:extLst>
              <a:ext uri="{FF2B5EF4-FFF2-40B4-BE49-F238E27FC236}">
                <a16:creationId xmlns:a16="http://schemas.microsoft.com/office/drawing/2014/main" id="{42893495-21BF-459A-BB20-5D713D8EA8C2}"/>
              </a:ext>
            </a:extLst>
          </p:cNvPr>
          <p:cNvSpPr txBox="1"/>
          <p:nvPr/>
        </p:nvSpPr>
        <p:spPr>
          <a:xfrm>
            <a:off x="5135821" y="5678141"/>
            <a:ext cx="760144" cy="230832"/>
          </a:xfrm>
          <a:prstGeom prst="rect">
            <a:avLst/>
          </a:prstGeom>
          <a:noFill/>
        </p:spPr>
        <p:txBody>
          <a:bodyPr wrap="none" rtlCol="0" anchor="ctr" anchorCtr="0">
            <a:spAutoFit/>
          </a:bodyPr>
          <a:lstStyle/>
          <a:p>
            <a:r>
              <a:rPr lang="en-US" sz="900" dirty="0">
                <a:solidFill>
                  <a:schemeClr val="bg1"/>
                </a:solidFill>
                <a:latin typeface="Montserrat" charset="0"/>
                <a:ea typeface="Montserrat" charset="0"/>
                <a:cs typeface="Montserrat" charset="0"/>
              </a:rPr>
              <a:t>MARKETING</a:t>
            </a:r>
          </a:p>
        </p:txBody>
      </p:sp>
      <p:sp>
        <p:nvSpPr>
          <p:cNvPr id="40" name="TextBox 67">
            <a:extLst>
              <a:ext uri="{FF2B5EF4-FFF2-40B4-BE49-F238E27FC236}">
                <a16:creationId xmlns:a16="http://schemas.microsoft.com/office/drawing/2014/main" id="{098AD3DA-4922-4458-B285-53440EB4069C}"/>
              </a:ext>
            </a:extLst>
          </p:cNvPr>
          <p:cNvSpPr txBox="1"/>
          <p:nvPr/>
        </p:nvSpPr>
        <p:spPr>
          <a:xfrm>
            <a:off x="7202526" y="5043199"/>
            <a:ext cx="452332" cy="310323"/>
          </a:xfrm>
          <a:prstGeom prst="rect">
            <a:avLst/>
          </a:prstGeom>
          <a:noFill/>
        </p:spPr>
        <p:txBody>
          <a:bodyPr wrap="none" lIns="91422" tIns="45711" rIns="91422" bIns="45711" rtlCol="0">
            <a:spAutoFit/>
          </a:bodyPr>
          <a:lstStyle/>
          <a:p>
            <a:pPr algn="r">
              <a:lnSpc>
                <a:spcPts val="1700"/>
              </a:lnSpc>
            </a:pPr>
            <a:r>
              <a:rPr lang="en-US" sz="1200" dirty="0">
                <a:solidFill>
                  <a:schemeClr val="bg1"/>
                </a:solidFill>
                <a:latin typeface="Montserrat Ultra Light" charset="0"/>
                <a:ea typeface="Montserrat Ultra Light" charset="0"/>
                <a:cs typeface="Montserrat Ultra Light" charset="0"/>
              </a:rPr>
              <a:t>95%</a:t>
            </a:r>
          </a:p>
        </p:txBody>
      </p:sp>
      <p:sp>
        <p:nvSpPr>
          <p:cNvPr id="41" name="TextBox 68">
            <a:extLst>
              <a:ext uri="{FF2B5EF4-FFF2-40B4-BE49-F238E27FC236}">
                <a16:creationId xmlns:a16="http://schemas.microsoft.com/office/drawing/2014/main" id="{D0D0EED1-1827-4722-9CE4-C70DC796E410}"/>
              </a:ext>
            </a:extLst>
          </p:cNvPr>
          <p:cNvSpPr txBox="1"/>
          <p:nvPr/>
        </p:nvSpPr>
        <p:spPr>
          <a:xfrm>
            <a:off x="5135821" y="4968364"/>
            <a:ext cx="787395" cy="230832"/>
          </a:xfrm>
          <a:prstGeom prst="rect">
            <a:avLst/>
          </a:prstGeom>
          <a:noFill/>
        </p:spPr>
        <p:txBody>
          <a:bodyPr wrap="none" rtlCol="0" anchor="ctr" anchorCtr="0">
            <a:spAutoFit/>
          </a:bodyPr>
          <a:lstStyle/>
          <a:p>
            <a:r>
              <a:rPr lang="en-US" sz="900" dirty="0">
                <a:solidFill>
                  <a:schemeClr val="bg1"/>
                </a:solidFill>
                <a:latin typeface="Montserrat" charset="0"/>
                <a:ea typeface="Montserrat" charset="0"/>
                <a:cs typeface="Montserrat" charset="0"/>
              </a:rPr>
              <a:t>PHOTOSHOP</a:t>
            </a:r>
          </a:p>
        </p:txBody>
      </p:sp>
      <p:sp>
        <p:nvSpPr>
          <p:cNvPr id="42" name="TextBox 69">
            <a:extLst>
              <a:ext uri="{FF2B5EF4-FFF2-40B4-BE49-F238E27FC236}">
                <a16:creationId xmlns:a16="http://schemas.microsoft.com/office/drawing/2014/main" id="{A3BD3357-9D3A-4009-A16D-D67D228053F7}"/>
              </a:ext>
            </a:extLst>
          </p:cNvPr>
          <p:cNvSpPr txBox="1"/>
          <p:nvPr/>
        </p:nvSpPr>
        <p:spPr>
          <a:xfrm>
            <a:off x="7202526" y="5398087"/>
            <a:ext cx="452332" cy="310323"/>
          </a:xfrm>
          <a:prstGeom prst="rect">
            <a:avLst/>
          </a:prstGeom>
          <a:noFill/>
        </p:spPr>
        <p:txBody>
          <a:bodyPr wrap="none" lIns="91422" tIns="45711" rIns="91422" bIns="45711" rtlCol="0">
            <a:spAutoFit/>
          </a:bodyPr>
          <a:lstStyle/>
          <a:p>
            <a:pPr algn="r">
              <a:lnSpc>
                <a:spcPts val="1700"/>
              </a:lnSpc>
            </a:pPr>
            <a:r>
              <a:rPr lang="en-US" sz="1200" dirty="0">
                <a:solidFill>
                  <a:schemeClr val="bg1"/>
                </a:solidFill>
                <a:latin typeface="Montserrat Ultra Light" charset="0"/>
                <a:ea typeface="Montserrat Ultra Light" charset="0"/>
                <a:cs typeface="Montserrat Ultra Light" charset="0"/>
              </a:rPr>
              <a:t>95%</a:t>
            </a:r>
          </a:p>
        </p:txBody>
      </p:sp>
      <p:sp>
        <p:nvSpPr>
          <p:cNvPr id="43" name="TextBox 56">
            <a:extLst>
              <a:ext uri="{FF2B5EF4-FFF2-40B4-BE49-F238E27FC236}">
                <a16:creationId xmlns:a16="http://schemas.microsoft.com/office/drawing/2014/main" id="{1036358C-6330-4C55-886B-7B8C62551822}"/>
              </a:ext>
            </a:extLst>
          </p:cNvPr>
          <p:cNvSpPr txBox="1"/>
          <p:nvPr/>
        </p:nvSpPr>
        <p:spPr>
          <a:xfrm>
            <a:off x="1409925" y="5323253"/>
            <a:ext cx="758541" cy="230832"/>
          </a:xfrm>
          <a:prstGeom prst="rect">
            <a:avLst/>
          </a:prstGeom>
          <a:noFill/>
        </p:spPr>
        <p:txBody>
          <a:bodyPr wrap="none" rtlCol="0" anchor="ctr" anchorCtr="0">
            <a:spAutoFit/>
          </a:bodyPr>
          <a:lstStyle/>
          <a:p>
            <a:r>
              <a:rPr lang="en-US" sz="900" dirty="0">
                <a:solidFill>
                  <a:schemeClr val="bg1"/>
                </a:solidFill>
                <a:latin typeface="Montserrat" charset="0"/>
                <a:ea typeface="Montserrat" charset="0"/>
                <a:cs typeface="Montserrat" charset="0"/>
              </a:rPr>
              <a:t>LEADERSHIP</a:t>
            </a:r>
          </a:p>
        </p:txBody>
      </p:sp>
      <p:sp>
        <p:nvSpPr>
          <p:cNvPr id="44" name="Rectangle 29">
            <a:extLst>
              <a:ext uri="{FF2B5EF4-FFF2-40B4-BE49-F238E27FC236}">
                <a16:creationId xmlns:a16="http://schemas.microsoft.com/office/drawing/2014/main" id="{DA34B7B3-FCD6-438C-B9F6-54832B6C9D2D}"/>
              </a:ext>
            </a:extLst>
          </p:cNvPr>
          <p:cNvSpPr/>
          <p:nvPr/>
        </p:nvSpPr>
        <p:spPr>
          <a:xfrm>
            <a:off x="8777690" y="5907169"/>
            <a:ext cx="1857425" cy="4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45" name="Rectangle 36">
            <a:extLst>
              <a:ext uri="{FF2B5EF4-FFF2-40B4-BE49-F238E27FC236}">
                <a16:creationId xmlns:a16="http://schemas.microsoft.com/office/drawing/2014/main" id="{4FD94FCE-93A1-48B5-995C-5F047FC628B1}"/>
              </a:ext>
            </a:extLst>
          </p:cNvPr>
          <p:cNvSpPr/>
          <p:nvPr/>
        </p:nvSpPr>
        <p:spPr>
          <a:xfrm>
            <a:off x="8777690" y="5197392"/>
            <a:ext cx="1857425" cy="4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46" name="Rectangle 41">
            <a:extLst>
              <a:ext uri="{FF2B5EF4-FFF2-40B4-BE49-F238E27FC236}">
                <a16:creationId xmlns:a16="http://schemas.microsoft.com/office/drawing/2014/main" id="{6FB3A775-6F78-4BD7-A64F-160A57ACBF39}"/>
              </a:ext>
            </a:extLst>
          </p:cNvPr>
          <p:cNvSpPr/>
          <p:nvPr/>
        </p:nvSpPr>
        <p:spPr>
          <a:xfrm>
            <a:off x="8777690" y="5552280"/>
            <a:ext cx="1857425" cy="4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47" name="Rectangle 50">
            <a:extLst>
              <a:ext uri="{FF2B5EF4-FFF2-40B4-BE49-F238E27FC236}">
                <a16:creationId xmlns:a16="http://schemas.microsoft.com/office/drawing/2014/main" id="{09A37735-7CBF-4AE5-BE27-25C415528027}"/>
              </a:ext>
            </a:extLst>
          </p:cNvPr>
          <p:cNvSpPr/>
          <p:nvPr/>
        </p:nvSpPr>
        <p:spPr>
          <a:xfrm>
            <a:off x="1451961" y="5907169"/>
            <a:ext cx="1857425" cy="4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48" name="Rectangle 52">
            <a:extLst>
              <a:ext uri="{FF2B5EF4-FFF2-40B4-BE49-F238E27FC236}">
                <a16:creationId xmlns:a16="http://schemas.microsoft.com/office/drawing/2014/main" id="{5F50F190-C574-4194-98D0-564B52B6E202}"/>
              </a:ext>
            </a:extLst>
          </p:cNvPr>
          <p:cNvSpPr/>
          <p:nvPr/>
        </p:nvSpPr>
        <p:spPr>
          <a:xfrm>
            <a:off x="1451961" y="5197392"/>
            <a:ext cx="1857425" cy="4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49" name="Rectangle 54">
            <a:extLst>
              <a:ext uri="{FF2B5EF4-FFF2-40B4-BE49-F238E27FC236}">
                <a16:creationId xmlns:a16="http://schemas.microsoft.com/office/drawing/2014/main" id="{10160194-6328-48ED-B2F7-FF49FBA77801}"/>
              </a:ext>
            </a:extLst>
          </p:cNvPr>
          <p:cNvSpPr/>
          <p:nvPr/>
        </p:nvSpPr>
        <p:spPr>
          <a:xfrm>
            <a:off x="1451961" y="5552280"/>
            <a:ext cx="1857425" cy="4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50" name="Rectangle 71">
            <a:extLst>
              <a:ext uri="{FF2B5EF4-FFF2-40B4-BE49-F238E27FC236}">
                <a16:creationId xmlns:a16="http://schemas.microsoft.com/office/drawing/2014/main" id="{20570F8F-458C-4984-B495-0D7BD5DB1B0D}"/>
              </a:ext>
            </a:extLst>
          </p:cNvPr>
          <p:cNvSpPr/>
          <p:nvPr/>
        </p:nvSpPr>
        <p:spPr>
          <a:xfrm>
            <a:off x="5194586" y="5907169"/>
            <a:ext cx="1857425" cy="4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51" name="Rectangle 73">
            <a:extLst>
              <a:ext uri="{FF2B5EF4-FFF2-40B4-BE49-F238E27FC236}">
                <a16:creationId xmlns:a16="http://schemas.microsoft.com/office/drawing/2014/main" id="{3BC1867A-0DE5-4706-A1D6-D88A84AF1241}"/>
              </a:ext>
            </a:extLst>
          </p:cNvPr>
          <p:cNvSpPr/>
          <p:nvPr/>
        </p:nvSpPr>
        <p:spPr>
          <a:xfrm>
            <a:off x="5194586" y="5197392"/>
            <a:ext cx="1857425" cy="4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52" name="Rectangle 75">
            <a:extLst>
              <a:ext uri="{FF2B5EF4-FFF2-40B4-BE49-F238E27FC236}">
                <a16:creationId xmlns:a16="http://schemas.microsoft.com/office/drawing/2014/main" id="{55CDBFBC-505A-4312-856B-5BA049456127}"/>
              </a:ext>
            </a:extLst>
          </p:cNvPr>
          <p:cNvSpPr/>
          <p:nvPr/>
        </p:nvSpPr>
        <p:spPr>
          <a:xfrm>
            <a:off x="5194586" y="5552280"/>
            <a:ext cx="1857425" cy="42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en-US" sz="900" b="1">
              <a:solidFill>
                <a:schemeClr val="bg1"/>
              </a:solidFill>
              <a:latin typeface="Montserrat Semi" charset="0"/>
              <a:ea typeface="Montserrat Semi" charset="0"/>
              <a:cs typeface="Montserrat Semi" charset="0"/>
            </a:endParaRPr>
          </a:p>
        </p:txBody>
      </p:sp>
      <p:sp>
        <p:nvSpPr>
          <p:cNvPr id="53" name="TextBox 77">
            <a:extLst>
              <a:ext uri="{FF2B5EF4-FFF2-40B4-BE49-F238E27FC236}">
                <a16:creationId xmlns:a16="http://schemas.microsoft.com/office/drawing/2014/main" id="{9C9DA3A5-DE1E-49C3-8459-E2C15AD4E00D}"/>
              </a:ext>
            </a:extLst>
          </p:cNvPr>
          <p:cNvSpPr txBox="1"/>
          <p:nvPr/>
        </p:nvSpPr>
        <p:spPr>
          <a:xfrm>
            <a:off x="5135821" y="5323253"/>
            <a:ext cx="758541" cy="230832"/>
          </a:xfrm>
          <a:prstGeom prst="rect">
            <a:avLst/>
          </a:prstGeom>
          <a:noFill/>
        </p:spPr>
        <p:txBody>
          <a:bodyPr wrap="none" rtlCol="0" anchor="ctr" anchorCtr="0">
            <a:spAutoFit/>
          </a:bodyPr>
          <a:lstStyle/>
          <a:p>
            <a:r>
              <a:rPr lang="en-US" sz="900" dirty="0">
                <a:solidFill>
                  <a:schemeClr val="bg1"/>
                </a:solidFill>
                <a:latin typeface="Montserrat" charset="0"/>
                <a:ea typeface="Montserrat" charset="0"/>
                <a:cs typeface="Montserrat" charset="0"/>
              </a:rPr>
              <a:t>LEADERSHIP</a:t>
            </a:r>
          </a:p>
        </p:txBody>
      </p:sp>
      <p:sp>
        <p:nvSpPr>
          <p:cNvPr id="54" name="TextBox 82">
            <a:extLst>
              <a:ext uri="{FF2B5EF4-FFF2-40B4-BE49-F238E27FC236}">
                <a16:creationId xmlns:a16="http://schemas.microsoft.com/office/drawing/2014/main" id="{4207BEB9-2712-4670-AB78-B383BEE64290}"/>
              </a:ext>
            </a:extLst>
          </p:cNvPr>
          <p:cNvSpPr txBox="1"/>
          <p:nvPr/>
        </p:nvSpPr>
        <p:spPr>
          <a:xfrm>
            <a:off x="5710184" y="4205059"/>
            <a:ext cx="926857" cy="400110"/>
          </a:xfrm>
          <a:prstGeom prst="rect">
            <a:avLst/>
          </a:prstGeom>
          <a:noFill/>
        </p:spPr>
        <p:txBody>
          <a:bodyPr wrap="none" rtlCol="0" anchor="ctr" anchorCtr="0">
            <a:spAutoFit/>
          </a:bodyPr>
          <a:lstStyle/>
          <a:p>
            <a:pPr algn="ctr"/>
            <a:r>
              <a:rPr lang="en-US" sz="1000" dirty="0">
                <a:solidFill>
                  <a:schemeClr val="bg1"/>
                </a:solidFill>
                <a:latin typeface="Montserrat" charset="0"/>
                <a:ea typeface="Montserrat" charset="0"/>
                <a:cs typeface="Montserrat" charset="0"/>
              </a:rPr>
              <a:t>JOHN WINTER</a:t>
            </a:r>
          </a:p>
          <a:p>
            <a:pPr algn="ctr"/>
            <a:r>
              <a:rPr lang="en-US" sz="1000" dirty="0">
                <a:solidFill>
                  <a:schemeClr val="bg1"/>
                </a:solidFill>
                <a:latin typeface="Montserrat" charset="0"/>
                <a:ea typeface="Montserrat" charset="0"/>
                <a:cs typeface="Montserrat" charset="0"/>
              </a:rPr>
              <a:t>Social Media</a:t>
            </a:r>
          </a:p>
        </p:txBody>
      </p:sp>
      <p:pic>
        <p:nvPicPr>
          <p:cNvPr id="55" name="Picture Placeholder 4">
            <a:extLst>
              <a:ext uri="{FF2B5EF4-FFF2-40B4-BE49-F238E27FC236}">
                <a16:creationId xmlns:a16="http://schemas.microsoft.com/office/drawing/2014/main" id="{A938FC04-6EB7-45A1-95D3-15743A3C3CE4}"/>
              </a:ext>
            </a:extLst>
          </p:cNvPr>
          <p:cNvPicPr>
            <a:picLocks noChangeAspect="1"/>
          </p:cNvPicPr>
          <p:nvPr/>
        </p:nvPicPr>
        <p:blipFill rotWithShape="1">
          <a:blip r:embed="rId5" cstate="email">
            <a:extLst>
              <a:ext uri="{28A0092B-C50C-407E-A947-70E740481C1C}">
                <a14:useLocalDpi xmlns:a14="http://schemas.microsoft.com/office/drawing/2010/main"/>
              </a:ext>
            </a:extLst>
          </a:blip>
          <a:srcRect t="5199" b="23637"/>
          <a:stretch/>
        </p:blipFill>
        <p:spPr>
          <a:xfrm>
            <a:off x="1456104" y="1982539"/>
            <a:ext cx="1983228" cy="2117464"/>
          </a:xfrm>
          <a:prstGeom prst="rect">
            <a:avLst/>
          </a:prstGeom>
        </p:spPr>
      </p:pic>
      <p:pic>
        <p:nvPicPr>
          <p:cNvPr id="56" name="Picture Placeholder 5">
            <a:extLst>
              <a:ext uri="{FF2B5EF4-FFF2-40B4-BE49-F238E27FC236}">
                <a16:creationId xmlns:a16="http://schemas.microsoft.com/office/drawing/2014/main" id="{FD63111D-B5EA-4608-9471-6325264148FA}"/>
              </a:ext>
            </a:extLst>
          </p:cNvPr>
          <p:cNvPicPr>
            <a:picLocks noChangeAspect="1"/>
          </p:cNvPicPr>
          <p:nvPr/>
        </p:nvPicPr>
        <p:blipFill rotWithShape="1">
          <a:blip r:embed="rId6" cstate="email">
            <a:extLst>
              <a:ext uri="{28A0092B-C50C-407E-A947-70E740481C1C}">
                <a14:useLocalDpi xmlns:a14="http://schemas.microsoft.com/office/drawing/2010/main"/>
              </a:ext>
            </a:extLst>
          </a:blip>
          <a:srcRect t="5199" b="23637"/>
          <a:stretch/>
        </p:blipFill>
        <p:spPr>
          <a:xfrm>
            <a:off x="5181999" y="1982539"/>
            <a:ext cx="1983228" cy="2117464"/>
          </a:xfrm>
          <a:prstGeom prst="rect">
            <a:avLst/>
          </a:prstGeom>
        </p:spPr>
      </p:pic>
      <p:pic>
        <p:nvPicPr>
          <p:cNvPr id="57" name="Picture Placeholder 6">
            <a:extLst>
              <a:ext uri="{FF2B5EF4-FFF2-40B4-BE49-F238E27FC236}">
                <a16:creationId xmlns:a16="http://schemas.microsoft.com/office/drawing/2014/main" id="{0789B063-C95D-479D-B5A6-52BCB5B5AD78}"/>
              </a:ext>
            </a:extLst>
          </p:cNvPr>
          <p:cNvPicPr>
            <a:picLocks noChangeAspect="1"/>
          </p:cNvPicPr>
          <p:nvPr/>
        </p:nvPicPr>
        <p:blipFill rotWithShape="1">
          <a:blip r:embed="rId7" cstate="email">
            <a:extLst>
              <a:ext uri="{28A0092B-C50C-407E-A947-70E740481C1C}">
                <a14:useLocalDpi xmlns:a14="http://schemas.microsoft.com/office/drawing/2010/main"/>
              </a:ext>
            </a:extLst>
          </a:blip>
          <a:srcRect t="11363" b="17506"/>
          <a:stretch/>
        </p:blipFill>
        <p:spPr>
          <a:xfrm>
            <a:off x="8776685" y="1982539"/>
            <a:ext cx="1983228" cy="2117464"/>
          </a:xfrm>
          <a:prstGeom prst="rect">
            <a:avLst/>
          </a:prstGeom>
        </p:spPr>
      </p:pic>
    </p:spTree>
    <p:extLst>
      <p:ext uri="{BB962C8B-B14F-4D97-AF65-F5344CB8AC3E}">
        <p14:creationId xmlns:p14="http://schemas.microsoft.com/office/powerpoint/2010/main" val="3981369154"/>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1000"/>
                                        <p:tgtEl>
                                          <p:spTgt spid="18"/>
                                        </p:tgtEl>
                                      </p:cBhvr>
                                    </p:animEffect>
                                    <p:anim calcmode="lin" valueType="num">
                                      <p:cBhvr>
                                        <p:cTn id="23" dur="1000" fill="hold"/>
                                        <p:tgtEl>
                                          <p:spTgt spid="18"/>
                                        </p:tgtEl>
                                        <p:attrNameLst>
                                          <p:attrName>ppt_x</p:attrName>
                                        </p:attrNameLst>
                                      </p:cBhvr>
                                      <p:tavLst>
                                        <p:tav tm="0">
                                          <p:val>
                                            <p:strVal val="#ppt_x"/>
                                          </p:val>
                                        </p:tav>
                                        <p:tav tm="100000">
                                          <p:val>
                                            <p:strVal val="#ppt_x"/>
                                          </p:val>
                                        </p:tav>
                                      </p:tavLst>
                                    </p:anim>
                                    <p:anim calcmode="lin" valueType="num">
                                      <p:cBhvr>
                                        <p:cTn id="24" dur="1000" fill="hold"/>
                                        <p:tgtEl>
                                          <p:spTgt spid="18"/>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1000"/>
                                        <p:tgtEl>
                                          <p:spTgt spid="19"/>
                                        </p:tgtEl>
                                      </p:cBhvr>
                                    </p:animEffect>
                                    <p:anim calcmode="lin" valueType="num">
                                      <p:cBhvr>
                                        <p:cTn id="28" dur="1000" fill="hold"/>
                                        <p:tgtEl>
                                          <p:spTgt spid="19"/>
                                        </p:tgtEl>
                                        <p:attrNameLst>
                                          <p:attrName>ppt_x</p:attrName>
                                        </p:attrNameLst>
                                      </p:cBhvr>
                                      <p:tavLst>
                                        <p:tav tm="0">
                                          <p:val>
                                            <p:strVal val="#ppt_x"/>
                                          </p:val>
                                        </p:tav>
                                        <p:tav tm="100000">
                                          <p:val>
                                            <p:strVal val="#ppt_x"/>
                                          </p:val>
                                        </p:tav>
                                      </p:tavLst>
                                    </p:anim>
                                    <p:anim calcmode="lin" valueType="num">
                                      <p:cBhvr>
                                        <p:cTn id="29" dur="1000" fill="hold"/>
                                        <p:tgtEl>
                                          <p:spTgt spid="19"/>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1000"/>
                                        <p:tgtEl>
                                          <p:spTgt spid="20"/>
                                        </p:tgtEl>
                                      </p:cBhvr>
                                    </p:animEffect>
                                    <p:anim calcmode="lin" valueType="num">
                                      <p:cBhvr>
                                        <p:cTn id="33" dur="1000" fill="hold"/>
                                        <p:tgtEl>
                                          <p:spTgt spid="20"/>
                                        </p:tgtEl>
                                        <p:attrNameLst>
                                          <p:attrName>ppt_x</p:attrName>
                                        </p:attrNameLst>
                                      </p:cBhvr>
                                      <p:tavLst>
                                        <p:tav tm="0">
                                          <p:val>
                                            <p:strVal val="#ppt_x"/>
                                          </p:val>
                                        </p:tav>
                                        <p:tav tm="100000">
                                          <p:val>
                                            <p:strVal val="#ppt_x"/>
                                          </p:val>
                                        </p:tav>
                                      </p:tavLst>
                                    </p:anim>
                                    <p:anim calcmode="lin" valueType="num">
                                      <p:cBhvr>
                                        <p:cTn id="34" dur="1000" fill="hold"/>
                                        <p:tgtEl>
                                          <p:spTgt spid="2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1000"/>
                                        <p:tgtEl>
                                          <p:spTgt spid="21"/>
                                        </p:tgtEl>
                                      </p:cBhvr>
                                    </p:animEffect>
                                    <p:anim calcmode="lin" valueType="num">
                                      <p:cBhvr>
                                        <p:cTn id="38" dur="1000" fill="hold"/>
                                        <p:tgtEl>
                                          <p:spTgt spid="21"/>
                                        </p:tgtEl>
                                        <p:attrNameLst>
                                          <p:attrName>ppt_x</p:attrName>
                                        </p:attrNameLst>
                                      </p:cBhvr>
                                      <p:tavLst>
                                        <p:tav tm="0">
                                          <p:val>
                                            <p:strVal val="#ppt_x"/>
                                          </p:val>
                                        </p:tav>
                                        <p:tav tm="100000">
                                          <p:val>
                                            <p:strVal val="#ppt_x"/>
                                          </p:val>
                                        </p:tav>
                                      </p:tavLst>
                                    </p:anim>
                                    <p:anim calcmode="lin" valueType="num">
                                      <p:cBhvr>
                                        <p:cTn id="39" dur="1000" fill="hold"/>
                                        <p:tgtEl>
                                          <p:spTgt spid="21"/>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1000"/>
                                        <p:tgtEl>
                                          <p:spTgt spid="22"/>
                                        </p:tgtEl>
                                      </p:cBhvr>
                                    </p:animEffect>
                                    <p:anim calcmode="lin" valueType="num">
                                      <p:cBhvr>
                                        <p:cTn id="43" dur="1000" fill="hold"/>
                                        <p:tgtEl>
                                          <p:spTgt spid="22"/>
                                        </p:tgtEl>
                                        <p:attrNameLst>
                                          <p:attrName>ppt_x</p:attrName>
                                        </p:attrNameLst>
                                      </p:cBhvr>
                                      <p:tavLst>
                                        <p:tav tm="0">
                                          <p:val>
                                            <p:strVal val="#ppt_x"/>
                                          </p:val>
                                        </p:tav>
                                        <p:tav tm="100000">
                                          <p:val>
                                            <p:strVal val="#ppt_x"/>
                                          </p:val>
                                        </p:tav>
                                      </p:tavLst>
                                    </p:anim>
                                    <p:anim calcmode="lin" valueType="num">
                                      <p:cBhvr>
                                        <p:cTn id="44" dur="1000" fill="hold"/>
                                        <p:tgtEl>
                                          <p:spTgt spid="2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1000"/>
                                        <p:tgtEl>
                                          <p:spTgt spid="23"/>
                                        </p:tgtEl>
                                      </p:cBhvr>
                                    </p:animEffect>
                                    <p:anim calcmode="lin" valueType="num">
                                      <p:cBhvr>
                                        <p:cTn id="48" dur="1000" fill="hold"/>
                                        <p:tgtEl>
                                          <p:spTgt spid="23"/>
                                        </p:tgtEl>
                                        <p:attrNameLst>
                                          <p:attrName>ppt_x</p:attrName>
                                        </p:attrNameLst>
                                      </p:cBhvr>
                                      <p:tavLst>
                                        <p:tav tm="0">
                                          <p:val>
                                            <p:strVal val="#ppt_x"/>
                                          </p:val>
                                        </p:tav>
                                        <p:tav tm="100000">
                                          <p:val>
                                            <p:strVal val="#ppt_x"/>
                                          </p:val>
                                        </p:tav>
                                      </p:tavLst>
                                    </p:anim>
                                    <p:anim calcmode="lin" valueType="num">
                                      <p:cBhvr>
                                        <p:cTn id="49" dur="1000" fill="hold"/>
                                        <p:tgtEl>
                                          <p:spTgt spid="2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1000"/>
                                        <p:tgtEl>
                                          <p:spTgt spid="24"/>
                                        </p:tgtEl>
                                      </p:cBhvr>
                                    </p:animEffect>
                                    <p:anim calcmode="lin" valueType="num">
                                      <p:cBhvr>
                                        <p:cTn id="53" dur="1000" fill="hold"/>
                                        <p:tgtEl>
                                          <p:spTgt spid="24"/>
                                        </p:tgtEl>
                                        <p:attrNameLst>
                                          <p:attrName>ppt_x</p:attrName>
                                        </p:attrNameLst>
                                      </p:cBhvr>
                                      <p:tavLst>
                                        <p:tav tm="0">
                                          <p:val>
                                            <p:strVal val="#ppt_x"/>
                                          </p:val>
                                        </p:tav>
                                        <p:tav tm="100000">
                                          <p:val>
                                            <p:strVal val="#ppt_x"/>
                                          </p:val>
                                        </p:tav>
                                      </p:tavLst>
                                    </p:anim>
                                    <p:anim calcmode="lin" valueType="num">
                                      <p:cBhvr>
                                        <p:cTn id="54" dur="1000" fill="hold"/>
                                        <p:tgtEl>
                                          <p:spTgt spid="24"/>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fade">
                                      <p:cBhvr>
                                        <p:cTn id="57" dur="1000"/>
                                        <p:tgtEl>
                                          <p:spTgt spid="25"/>
                                        </p:tgtEl>
                                      </p:cBhvr>
                                    </p:animEffect>
                                    <p:anim calcmode="lin" valueType="num">
                                      <p:cBhvr>
                                        <p:cTn id="58" dur="1000" fill="hold"/>
                                        <p:tgtEl>
                                          <p:spTgt spid="25"/>
                                        </p:tgtEl>
                                        <p:attrNameLst>
                                          <p:attrName>ppt_x</p:attrName>
                                        </p:attrNameLst>
                                      </p:cBhvr>
                                      <p:tavLst>
                                        <p:tav tm="0">
                                          <p:val>
                                            <p:strVal val="#ppt_x"/>
                                          </p:val>
                                        </p:tav>
                                        <p:tav tm="100000">
                                          <p:val>
                                            <p:strVal val="#ppt_x"/>
                                          </p:val>
                                        </p:tav>
                                      </p:tavLst>
                                    </p:anim>
                                    <p:anim calcmode="lin" valueType="num">
                                      <p:cBhvr>
                                        <p:cTn id="59" dur="1000" fill="hold"/>
                                        <p:tgtEl>
                                          <p:spTgt spid="25"/>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Effect transition="in" filter="fade">
                                      <p:cBhvr>
                                        <p:cTn id="62" dur="1000"/>
                                        <p:tgtEl>
                                          <p:spTgt spid="26"/>
                                        </p:tgtEl>
                                      </p:cBhvr>
                                    </p:animEffect>
                                    <p:anim calcmode="lin" valueType="num">
                                      <p:cBhvr>
                                        <p:cTn id="63" dur="1000" fill="hold"/>
                                        <p:tgtEl>
                                          <p:spTgt spid="26"/>
                                        </p:tgtEl>
                                        <p:attrNameLst>
                                          <p:attrName>ppt_x</p:attrName>
                                        </p:attrNameLst>
                                      </p:cBhvr>
                                      <p:tavLst>
                                        <p:tav tm="0">
                                          <p:val>
                                            <p:strVal val="#ppt_x"/>
                                          </p:val>
                                        </p:tav>
                                        <p:tav tm="100000">
                                          <p:val>
                                            <p:strVal val="#ppt_x"/>
                                          </p:val>
                                        </p:tav>
                                      </p:tavLst>
                                    </p:anim>
                                    <p:anim calcmode="lin" valueType="num">
                                      <p:cBhvr>
                                        <p:cTn id="64" dur="1000" fill="hold"/>
                                        <p:tgtEl>
                                          <p:spTgt spid="26"/>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7"/>
                                        </p:tgtEl>
                                        <p:attrNameLst>
                                          <p:attrName>style.visibility</p:attrName>
                                        </p:attrNameLst>
                                      </p:cBhvr>
                                      <p:to>
                                        <p:strVal val="visible"/>
                                      </p:to>
                                    </p:set>
                                    <p:animEffect transition="in" filter="fade">
                                      <p:cBhvr>
                                        <p:cTn id="67" dur="1000"/>
                                        <p:tgtEl>
                                          <p:spTgt spid="27"/>
                                        </p:tgtEl>
                                      </p:cBhvr>
                                    </p:animEffect>
                                    <p:anim calcmode="lin" valueType="num">
                                      <p:cBhvr>
                                        <p:cTn id="68" dur="1000" fill="hold"/>
                                        <p:tgtEl>
                                          <p:spTgt spid="27"/>
                                        </p:tgtEl>
                                        <p:attrNameLst>
                                          <p:attrName>ppt_x</p:attrName>
                                        </p:attrNameLst>
                                      </p:cBhvr>
                                      <p:tavLst>
                                        <p:tav tm="0">
                                          <p:val>
                                            <p:strVal val="#ppt_x"/>
                                          </p:val>
                                        </p:tav>
                                        <p:tav tm="100000">
                                          <p:val>
                                            <p:strVal val="#ppt_x"/>
                                          </p:val>
                                        </p:tav>
                                      </p:tavLst>
                                    </p:anim>
                                    <p:anim calcmode="lin" valueType="num">
                                      <p:cBhvr>
                                        <p:cTn id="69" dur="1000" fill="hold"/>
                                        <p:tgtEl>
                                          <p:spTgt spid="27"/>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8"/>
                                        </p:tgtEl>
                                        <p:attrNameLst>
                                          <p:attrName>style.visibility</p:attrName>
                                        </p:attrNameLst>
                                      </p:cBhvr>
                                      <p:to>
                                        <p:strVal val="visible"/>
                                      </p:to>
                                    </p:set>
                                    <p:animEffect transition="in" filter="fade">
                                      <p:cBhvr>
                                        <p:cTn id="72" dur="1000"/>
                                        <p:tgtEl>
                                          <p:spTgt spid="28"/>
                                        </p:tgtEl>
                                      </p:cBhvr>
                                    </p:animEffect>
                                    <p:anim calcmode="lin" valueType="num">
                                      <p:cBhvr>
                                        <p:cTn id="73" dur="1000" fill="hold"/>
                                        <p:tgtEl>
                                          <p:spTgt spid="28"/>
                                        </p:tgtEl>
                                        <p:attrNameLst>
                                          <p:attrName>ppt_x</p:attrName>
                                        </p:attrNameLst>
                                      </p:cBhvr>
                                      <p:tavLst>
                                        <p:tav tm="0">
                                          <p:val>
                                            <p:strVal val="#ppt_x"/>
                                          </p:val>
                                        </p:tav>
                                        <p:tav tm="100000">
                                          <p:val>
                                            <p:strVal val="#ppt_x"/>
                                          </p:val>
                                        </p:tav>
                                      </p:tavLst>
                                    </p:anim>
                                    <p:anim calcmode="lin" valueType="num">
                                      <p:cBhvr>
                                        <p:cTn id="74" dur="1000" fill="hold"/>
                                        <p:tgtEl>
                                          <p:spTgt spid="28"/>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29"/>
                                        </p:tgtEl>
                                        <p:attrNameLst>
                                          <p:attrName>style.visibility</p:attrName>
                                        </p:attrNameLst>
                                      </p:cBhvr>
                                      <p:to>
                                        <p:strVal val="visible"/>
                                      </p:to>
                                    </p:set>
                                    <p:animEffect transition="in" filter="fade">
                                      <p:cBhvr>
                                        <p:cTn id="77" dur="1000"/>
                                        <p:tgtEl>
                                          <p:spTgt spid="29"/>
                                        </p:tgtEl>
                                      </p:cBhvr>
                                    </p:animEffect>
                                    <p:anim calcmode="lin" valueType="num">
                                      <p:cBhvr>
                                        <p:cTn id="78" dur="1000" fill="hold"/>
                                        <p:tgtEl>
                                          <p:spTgt spid="29"/>
                                        </p:tgtEl>
                                        <p:attrNameLst>
                                          <p:attrName>ppt_x</p:attrName>
                                        </p:attrNameLst>
                                      </p:cBhvr>
                                      <p:tavLst>
                                        <p:tav tm="0">
                                          <p:val>
                                            <p:strVal val="#ppt_x"/>
                                          </p:val>
                                        </p:tav>
                                        <p:tav tm="100000">
                                          <p:val>
                                            <p:strVal val="#ppt_x"/>
                                          </p:val>
                                        </p:tav>
                                      </p:tavLst>
                                    </p:anim>
                                    <p:anim calcmode="lin" valueType="num">
                                      <p:cBhvr>
                                        <p:cTn id="79" dur="1000" fill="hold"/>
                                        <p:tgtEl>
                                          <p:spTgt spid="29"/>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30"/>
                                        </p:tgtEl>
                                        <p:attrNameLst>
                                          <p:attrName>style.visibility</p:attrName>
                                        </p:attrNameLst>
                                      </p:cBhvr>
                                      <p:to>
                                        <p:strVal val="visible"/>
                                      </p:to>
                                    </p:set>
                                    <p:animEffect transition="in" filter="fade">
                                      <p:cBhvr>
                                        <p:cTn id="82" dur="1000"/>
                                        <p:tgtEl>
                                          <p:spTgt spid="30"/>
                                        </p:tgtEl>
                                      </p:cBhvr>
                                    </p:animEffect>
                                    <p:anim calcmode="lin" valueType="num">
                                      <p:cBhvr>
                                        <p:cTn id="83" dur="1000" fill="hold"/>
                                        <p:tgtEl>
                                          <p:spTgt spid="30"/>
                                        </p:tgtEl>
                                        <p:attrNameLst>
                                          <p:attrName>ppt_x</p:attrName>
                                        </p:attrNameLst>
                                      </p:cBhvr>
                                      <p:tavLst>
                                        <p:tav tm="0">
                                          <p:val>
                                            <p:strVal val="#ppt_x"/>
                                          </p:val>
                                        </p:tav>
                                        <p:tav tm="100000">
                                          <p:val>
                                            <p:strVal val="#ppt_x"/>
                                          </p:val>
                                        </p:tav>
                                      </p:tavLst>
                                    </p:anim>
                                    <p:anim calcmode="lin" valueType="num">
                                      <p:cBhvr>
                                        <p:cTn id="84" dur="1000" fill="hold"/>
                                        <p:tgtEl>
                                          <p:spTgt spid="30"/>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31"/>
                                        </p:tgtEl>
                                        <p:attrNameLst>
                                          <p:attrName>style.visibility</p:attrName>
                                        </p:attrNameLst>
                                      </p:cBhvr>
                                      <p:to>
                                        <p:strVal val="visible"/>
                                      </p:to>
                                    </p:set>
                                    <p:animEffect transition="in" filter="fade">
                                      <p:cBhvr>
                                        <p:cTn id="87" dur="1000"/>
                                        <p:tgtEl>
                                          <p:spTgt spid="31"/>
                                        </p:tgtEl>
                                      </p:cBhvr>
                                    </p:animEffect>
                                    <p:anim calcmode="lin" valueType="num">
                                      <p:cBhvr>
                                        <p:cTn id="88" dur="1000" fill="hold"/>
                                        <p:tgtEl>
                                          <p:spTgt spid="31"/>
                                        </p:tgtEl>
                                        <p:attrNameLst>
                                          <p:attrName>ppt_x</p:attrName>
                                        </p:attrNameLst>
                                      </p:cBhvr>
                                      <p:tavLst>
                                        <p:tav tm="0">
                                          <p:val>
                                            <p:strVal val="#ppt_x"/>
                                          </p:val>
                                        </p:tav>
                                        <p:tav tm="100000">
                                          <p:val>
                                            <p:strVal val="#ppt_x"/>
                                          </p:val>
                                        </p:tav>
                                      </p:tavLst>
                                    </p:anim>
                                    <p:anim calcmode="lin" valueType="num">
                                      <p:cBhvr>
                                        <p:cTn id="89" dur="1000" fill="hold"/>
                                        <p:tgtEl>
                                          <p:spTgt spid="31"/>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32"/>
                                        </p:tgtEl>
                                        <p:attrNameLst>
                                          <p:attrName>style.visibility</p:attrName>
                                        </p:attrNameLst>
                                      </p:cBhvr>
                                      <p:to>
                                        <p:strVal val="visible"/>
                                      </p:to>
                                    </p:set>
                                    <p:animEffect transition="in" filter="fade">
                                      <p:cBhvr>
                                        <p:cTn id="92" dur="1000"/>
                                        <p:tgtEl>
                                          <p:spTgt spid="32"/>
                                        </p:tgtEl>
                                      </p:cBhvr>
                                    </p:animEffect>
                                    <p:anim calcmode="lin" valueType="num">
                                      <p:cBhvr>
                                        <p:cTn id="93" dur="1000" fill="hold"/>
                                        <p:tgtEl>
                                          <p:spTgt spid="32"/>
                                        </p:tgtEl>
                                        <p:attrNameLst>
                                          <p:attrName>ppt_x</p:attrName>
                                        </p:attrNameLst>
                                      </p:cBhvr>
                                      <p:tavLst>
                                        <p:tav tm="0">
                                          <p:val>
                                            <p:strVal val="#ppt_x"/>
                                          </p:val>
                                        </p:tav>
                                        <p:tav tm="100000">
                                          <p:val>
                                            <p:strVal val="#ppt_x"/>
                                          </p:val>
                                        </p:tav>
                                      </p:tavLst>
                                    </p:anim>
                                    <p:anim calcmode="lin" valueType="num">
                                      <p:cBhvr>
                                        <p:cTn id="94" dur="1000" fill="hold"/>
                                        <p:tgtEl>
                                          <p:spTgt spid="32"/>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33"/>
                                        </p:tgtEl>
                                        <p:attrNameLst>
                                          <p:attrName>style.visibility</p:attrName>
                                        </p:attrNameLst>
                                      </p:cBhvr>
                                      <p:to>
                                        <p:strVal val="visible"/>
                                      </p:to>
                                    </p:set>
                                    <p:animEffect transition="in" filter="fade">
                                      <p:cBhvr>
                                        <p:cTn id="97" dur="1000"/>
                                        <p:tgtEl>
                                          <p:spTgt spid="33"/>
                                        </p:tgtEl>
                                      </p:cBhvr>
                                    </p:animEffect>
                                    <p:anim calcmode="lin" valueType="num">
                                      <p:cBhvr>
                                        <p:cTn id="98" dur="1000" fill="hold"/>
                                        <p:tgtEl>
                                          <p:spTgt spid="33"/>
                                        </p:tgtEl>
                                        <p:attrNameLst>
                                          <p:attrName>ppt_x</p:attrName>
                                        </p:attrNameLst>
                                      </p:cBhvr>
                                      <p:tavLst>
                                        <p:tav tm="0">
                                          <p:val>
                                            <p:strVal val="#ppt_x"/>
                                          </p:val>
                                        </p:tav>
                                        <p:tav tm="100000">
                                          <p:val>
                                            <p:strVal val="#ppt_x"/>
                                          </p:val>
                                        </p:tav>
                                      </p:tavLst>
                                    </p:anim>
                                    <p:anim calcmode="lin" valueType="num">
                                      <p:cBhvr>
                                        <p:cTn id="99" dur="1000" fill="hold"/>
                                        <p:tgtEl>
                                          <p:spTgt spid="33"/>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34"/>
                                        </p:tgtEl>
                                        <p:attrNameLst>
                                          <p:attrName>style.visibility</p:attrName>
                                        </p:attrNameLst>
                                      </p:cBhvr>
                                      <p:to>
                                        <p:strVal val="visible"/>
                                      </p:to>
                                    </p:set>
                                    <p:animEffect transition="in" filter="fade">
                                      <p:cBhvr>
                                        <p:cTn id="102" dur="1000"/>
                                        <p:tgtEl>
                                          <p:spTgt spid="34"/>
                                        </p:tgtEl>
                                      </p:cBhvr>
                                    </p:animEffect>
                                    <p:anim calcmode="lin" valueType="num">
                                      <p:cBhvr>
                                        <p:cTn id="103" dur="1000" fill="hold"/>
                                        <p:tgtEl>
                                          <p:spTgt spid="34"/>
                                        </p:tgtEl>
                                        <p:attrNameLst>
                                          <p:attrName>ppt_x</p:attrName>
                                        </p:attrNameLst>
                                      </p:cBhvr>
                                      <p:tavLst>
                                        <p:tav tm="0">
                                          <p:val>
                                            <p:strVal val="#ppt_x"/>
                                          </p:val>
                                        </p:tav>
                                        <p:tav tm="100000">
                                          <p:val>
                                            <p:strVal val="#ppt_x"/>
                                          </p:val>
                                        </p:tav>
                                      </p:tavLst>
                                    </p:anim>
                                    <p:anim calcmode="lin" valueType="num">
                                      <p:cBhvr>
                                        <p:cTn id="104" dur="1000" fill="hold"/>
                                        <p:tgtEl>
                                          <p:spTgt spid="34"/>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35"/>
                                        </p:tgtEl>
                                        <p:attrNameLst>
                                          <p:attrName>style.visibility</p:attrName>
                                        </p:attrNameLst>
                                      </p:cBhvr>
                                      <p:to>
                                        <p:strVal val="visible"/>
                                      </p:to>
                                    </p:set>
                                    <p:animEffect transition="in" filter="fade">
                                      <p:cBhvr>
                                        <p:cTn id="107" dur="1000"/>
                                        <p:tgtEl>
                                          <p:spTgt spid="35"/>
                                        </p:tgtEl>
                                      </p:cBhvr>
                                    </p:animEffect>
                                    <p:anim calcmode="lin" valueType="num">
                                      <p:cBhvr>
                                        <p:cTn id="108" dur="1000" fill="hold"/>
                                        <p:tgtEl>
                                          <p:spTgt spid="35"/>
                                        </p:tgtEl>
                                        <p:attrNameLst>
                                          <p:attrName>ppt_x</p:attrName>
                                        </p:attrNameLst>
                                      </p:cBhvr>
                                      <p:tavLst>
                                        <p:tav tm="0">
                                          <p:val>
                                            <p:strVal val="#ppt_x"/>
                                          </p:val>
                                        </p:tav>
                                        <p:tav tm="100000">
                                          <p:val>
                                            <p:strVal val="#ppt_x"/>
                                          </p:val>
                                        </p:tav>
                                      </p:tavLst>
                                    </p:anim>
                                    <p:anim calcmode="lin" valueType="num">
                                      <p:cBhvr>
                                        <p:cTn id="109" dur="1000" fill="hold"/>
                                        <p:tgtEl>
                                          <p:spTgt spid="35"/>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36"/>
                                        </p:tgtEl>
                                        <p:attrNameLst>
                                          <p:attrName>style.visibility</p:attrName>
                                        </p:attrNameLst>
                                      </p:cBhvr>
                                      <p:to>
                                        <p:strVal val="visible"/>
                                      </p:to>
                                    </p:set>
                                    <p:animEffect transition="in" filter="fade">
                                      <p:cBhvr>
                                        <p:cTn id="112" dur="1000"/>
                                        <p:tgtEl>
                                          <p:spTgt spid="36"/>
                                        </p:tgtEl>
                                      </p:cBhvr>
                                    </p:animEffect>
                                    <p:anim calcmode="lin" valueType="num">
                                      <p:cBhvr>
                                        <p:cTn id="113" dur="1000" fill="hold"/>
                                        <p:tgtEl>
                                          <p:spTgt spid="36"/>
                                        </p:tgtEl>
                                        <p:attrNameLst>
                                          <p:attrName>ppt_x</p:attrName>
                                        </p:attrNameLst>
                                      </p:cBhvr>
                                      <p:tavLst>
                                        <p:tav tm="0">
                                          <p:val>
                                            <p:strVal val="#ppt_x"/>
                                          </p:val>
                                        </p:tav>
                                        <p:tav tm="100000">
                                          <p:val>
                                            <p:strVal val="#ppt_x"/>
                                          </p:val>
                                        </p:tav>
                                      </p:tavLst>
                                    </p:anim>
                                    <p:anim calcmode="lin" valueType="num">
                                      <p:cBhvr>
                                        <p:cTn id="114" dur="1000" fill="hold"/>
                                        <p:tgtEl>
                                          <p:spTgt spid="36"/>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37"/>
                                        </p:tgtEl>
                                        <p:attrNameLst>
                                          <p:attrName>style.visibility</p:attrName>
                                        </p:attrNameLst>
                                      </p:cBhvr>
                                      <p:to>
                                        <p:strVal val="visible"/>
                                      </p:to>
                                    </p:set>
                                    <p:animEffect transition="in" filter="fade">
                                      <p:cBhvr>
                                        <p:cTn id="117" dur="1000"/>
                                        <p:tgtEl>
                                          <p:spTgt spid="37"/>
                                        </p:tgtEl>
                                      </p:cBhvr>
                                    </p:animEffect>
                                    <p:anim calcmode="lin" valueType="num">
                                      <p:cBhvr>
                                        <p:cTn id="118" dur="1000" fill="hold"/>
                                        <p:tgtEl>
                                          <p:spTgt spid="37"/>
                                        </p:tgtEl>
                                        <p:attrNameLst>
                                          <p:attrName>ppt_x</p:attrName>
                                        </p:attrNameLst>
                                      </p:cBhvr>
                                      <p:tavLst>
                                        <p:tav tm="0">
                                          <p:val>
                                            <p:strVal val="#ppt_x"/>
                                          </p:val>
                                        </p:tav>
                                        <p:tav tm="100000">
                                          <p:val>
                                            <p:strVal val="#ppt_x"/>
                                          </p:val>
                                        </p:tav>
                                      </p:tavLst>
                                    </p:anim>
                                    <p:anim calcmode="lin" valueType="num">
                                      <p:cBhvr>
                                        <p:cTn id="119" dur="1000" fill="hold"/>
                                        <p:tgtEl>
                                          <p:spTgt spid="37"/>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38"/>
                                        </p:tgtEl>
                                        <p:attrNameLst>
                                          <p:attrName>style.visibility</p:attrName>
                                        </p:attrNameLst>
                                      </p:cBhvr>
                                      <p:to>
                                        <p:strVal val="visible"/>
                                      </p:to>
                                    </p:set>
                                    <p:animEffect transition="in" filter="fade">
                                      <p:cBhvr>
                                        <p:cTn id="122" dur="1000"/>
                                        <p:tgtEl>
                                          <p:spTgt spid="38"/>
                                        </p:tgtEl>
                                      </p:cBhvr>
                                    </p:animEffect>
                                    <p:anim calcmode="lin" valueType="num">
                                      <p:cBhvr>
                                        <p:cTn id="123" dur="1000" fill="hold"/>
                                        <p:tgtEl>
                                          <p:spTgt spid="38"/>
                                        </p:tgtEl>
                                        <p:attrNameLst>
                                          <p:attrName>ppt_x</p:attrName>
                                        </p:attrNameLst>
                                      </p:cBhvr>
                                      <p:tavLst>
                                        <p:tav tm="0">
                                          <p:val>
                                            <p:strVal val="#ppt_x"/>
                                          </p:val>
                                        </p:tav>
                                        <p:tav tm="100000">
                                          <p:val>
                                            <p:strVal val="#ppt_x"/>
                                          </p:val>
                                        </p:tav>
                                      </p:tavLst>
                                    </p:anim>
                                    <p:anim calcmode="lin" valueType="num">
                                      <p:cBhvr>
                                        <p:cTn id="124" dur="1000" fill="hold"/>
                                        <p:tgtEl>
                                          <p:spTgt spid="38"/>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39"/>
                                        </p:tgtEl>
                                        <p:attrNameLst>
                                          <p:attrName>style.visibility</p:attrName>
                                        </p:attrNameLst>
                                      </p:cBhvr>
                                      <p:to>
                                        <p:strVal val="visible"/>
                                      </p:to>
                                    </p:set>
                                    <p:animEffect transition="in" filter="fade">
                                      <p:cBhvr>
                                        <p:cTn id="127" dur="1000"/>
                                        <p:tgtEl>
                                          <p:spTgt spid="39"/>
                                        </p:tgtEl>
                                      </p:cBhvr>
                                    </p:animEffect>
                                    <p:anim calcmode="lin" valueType="num">
                                      <p:cBhvr>
                                        <p:cTn id="128" dur="1000" fill="hold"/>
                                        <p:tgtEl>
                                          <p:spTgt spid="39"/>
                                        </p:tgtEl>
                                        <p:attrNameLst>
                                          <p:attrName>ppt_x</p:attrName>
                                        </p:attrNameLst>
                                      </p:cBhvr>
                                      <p:tavLst>
                                        <p:tav tm="0">
                                          <p:val>
                                            <p:strVal val="#ppt_x"/>
                                          </p:val>
                                        </p:tav>
                                        <p:tav tm="100000">
                                          <p:val>
                                            <p:strVal val="#ppt_x"/>
                                          </p:val>
                                        </p:tav>
                                      </p:tavLst>
                                    </p:anim>
                                    <p:anim calcmode="lin" valueType="num">
                                      <p:cBhvr>
                                        <p:cTn id="129" dur="1000" fill="hold"/>
                                        <p:tgtEl>
                                          <p:spTgt spid="39"/>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40"/>
                                        </p:tgtEl>
                                        <p:attrNameLst>
                                          <p:attrName>style.visibility</p:attrName>
                                        </p:attrNameLst>
                                      </p:cBhvr>
                                      <p:to>
                                        <p:strVal val="visible"/>
                                      </p:to>
                                    </p:set>
                                    <p:animEffect transition="in" filter="fade">
                                      <p:cBhvr>
                                        <p:cTn id="132" dur="1000"/>
                                        <p:tgtEl>
                                          <p:spTgt spid="40"/>
                                        </p:tgtEl>
                                      </p:cBhvr>
                                    </p:animEffect>
                                    <p:anim calcmode="lin" valueType="num">
                                      <p:cBhvr>
                                        <p:cTn id="133" dur="1000" fill="hold"/>
                                        <p:tgtEl>
                                          <p:spTgt spid="40"/>
                                        </p:tgtEl>
                                        <p:attrNameLst>
                                          <p:attrName>ppt_x</p:attrName>
                                        </p:attrNameLst>
                                      </p:cBhvr>
                                      <p:tavLst>
                                        <p:tav tm="0">
                                          <p:val>
                                            <p:strVal val="#ppt_x"/>
                                          </p:val>
                                        </p:tav>
                                        <p:tav tm="100000">
                                          <p:val>
                                            <p:strVal val="#ppt_x"/>
                                          </p:val>
                                        </p:tav>
                                      </p:tavLst>
                                    </p:anim>
                                    <p:anim calcmode="lin" valueType="num">
                                      <p:cBhvr>
                                        <p:cTn id="134" dur="1000" fill="hold"/>
                                        <p:tgtEl>
                                          <p:spTgt spid="40"/>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0"/>
                                  </p:stCondLst>
                                  <p:childTnLst>
                                    <p:set>
                                      <p:cBhvr>
                                        <p:cTn id="136" dur="1" fill="hold">
                                          <p:stCondLst>
                                            <p:cond delay="0"/>
                                          </p:stCondLst>
                                        </p:cTn>
                                        <p:tgtEl>
                                          <p:spTgt spid="41"/>
                                        </p:tgtEl>
                                        <p:attrNameLst>
                                          <p:attrName>style.visibility</p:attrName>
                                        </p:attrNameLst>
                                      </p:cBhvr>
                                      <p:to>
                                        <p:strVal val="visible"/>
                                      </p:to>
                                    </p:set>
                                    <p:animEffect transition="in" filter="fade">
                                      <p:cBhvr>
                                        <p:cTn id="137" dur="1000"/>
                                        <p:tgtEl>
                                          <p:spTgt spid="41"/>
                                        </p:tgtEl>
                                      </p:cBhvr>
                                    </p:animEffect>
                                    <p:anim calcmode="lin" valueType="num">
                                      <p:cBhvr>
                                        <p:cTn id="138" dur="1000" fill="hold"/>
                                        <p:tgtEl>
                                          <p:spTgt spid="41"/>
                                        </p:tgtEl>
                                        <p:attrNameLst>
                                          <p:attrName>ppt_x</p:attrName>
                                        </p:attrNameLst>
                                      </p:cBhvr>
                                      <p:tavLst>
                                        <p:tav tm="0">
                                          <p:val>
                                            <p:strVal val="#ppt_x"/>
                                          </p:val>
                                        </p:tav>
                                        <p:tav tm="100000">
                                          <p:val>
                                            <p:strVal val="#ppt_x"/>
                                          </p:val>
                                        </p:tav>
                                      </p:tavLst>
                                    </p:anim>
                                    <p:anim calcmode="lin" valueType="num">
                                      <p:cBhvr>
                                        <p:cTn id="139" dur="1000" fill="hold"/>
                                        <p:tgtEl>
                                          <p:spTgt spid="41"/>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0"/>
                                  </p:stCondLst>
                                  <p:childTnLst>
                                    <p:set>
                                      <p:cBhvr>
                                        <p:cTn id="141" dur="1" fill="hold">
                                          <p:stCondLst>
                                            <p:cond delay="0"/>
                                          </p:stCondLst>
                                        </p:cTn>
                                        <p:tgtEl>
                                          <p:spTgt spid="42"/>
                                        </p:tgtEl>
                                        <p:attrNameLst>
                                          <p:attrName>style.visibility</p:attrName>
                                        </p:attrNameLst>
                                      </p:cBhvr>
                                      <p:to>
                                        <p:strVal val="visible"/>
                                      </p:to>
                                    </p:set>
                                    <p:animEffect transition="in" filter="fade">
                                      <p:cBhvr>
                                        <p:cTn id="142" dur="1000"/>
                                        <p:tgtEl>
                                          <p:spTgt spid="42"/>
                                        </p:tgtEl>
                                      </p:cBhvr>
                                    </p:animEffect>
                                    <p:anim calcmode="lin" valueType="num">
                                      <p:cBhvr>
                                        <p:cTn id="143" dur="1000" fill="hold"/>
                                        <p:tgtEl>
                                          <p:spTgt spid="42"/>
                                        </p:tgtEl>
                                        <p:attrNameLst>
                                          <p:attrName>ppt_x</p:attrName>
                                        </p:attrNameLst>
                                      </p:cBhvr>
                                      <p:tavLst>
                                        <p:tav tm="0">
                                          <p:val>
                                            <p:strVal val="#ppt_x"/>
                                          </p:val>
                                        </p:tav>
                                        <p:tav tm="100000">
                                          <p:val>
                                            <p:strVal val="#ppt_x"/>
                                          </p:val>
                                        </p:tav>
                                      </p:tavLst>
                                    </p:anim>
                                    <p:anim calcmode="lin" valueType="num">
                                      <p:cBhvr>
                                        <p:cTn id="144" dur="1000" fill="hold"/>
                                        <p:tgtEl>
                                          <p:spTgt spid="42"/>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0"/>
                                  </p:stCondLst>
                                  <p:childTnLst>
                                    <p:set>
                                      <p:cBhvr>
                                        <p:cTn id="146" dur="1" fill="hold">
                                          <p:stCondLst>
                                            <p:cond delay="0"/>
                                          </p:stCondLst>
                                        </p:cTn>
                                        <p:tgtEl>
                                          <p:spTgt spid="43"/>
                                        </p:tgtEl>
                                        <p:attrNameLst>
                                          <p:attrName>style.visibility</p:attrName>
                                        </p:attrNameLst>
                                      </p:cBhvr>
                                      <p:to>
                                        <p:strVal val="visible"/>
                                      </p:to>
                                    </p:set>
                                    <p:animEffect transition="in" filter="fade">
                                      <p:cBhvr>
                                        <p:cTn id="147" dur="1000"/>
                                        <p:tgtEl>
                                          <p:spTgt spid="43"/>
                                        </p:tgtEl>
                                      </p:cBhvr>
                                    </p:animEffect>
                                    <p:anim calcmode="lin" valueType="num">
                                      <p:cBhvr>
                                        <p:cTn id="148" dur="1000" fill="hold"/>
                                        <p:tgtEl>
                                          <p:spTgt spid="43"/>
                                        </p:tgtEl>
                                        <p:attrNameLst>
                                          <p:attrName>ppt_x</p:attrName>
                                        </p:attrNameLst>
                                      </p:cBhvr>
                                      <p:tavLst>
                                        <p:tav tm="0">
                                          <p:val>
                                            <p:strVal val="#ppt_x"/>
                                          </p:val>
                                        </p:tav>
                                        <p:tav tm="100000">
                                          <p:val>
                                            <p:strVal val="#ppt_x"/>
                                          </p:val>
                                        </p:tav>
                                      </p:tavLst>
                                    </p:anim>
                                    <p:anim calcmode="lin" valueType="num">
                                      <p:cBhvr>
                                        <p:cTn id="149" dur="1000" fill="hold"/>
                                        <p:tgtEl>
                                          <p:spTgt spid="43"/>
                                        </p:tgtEl>
                                        <p:attrNameLst>
                                          <p:attrName>ppt_y</p:attrName>
                                        </p:attrNameLst>
                                      </p:cBhvr>
                                      <p:tavLst>
                                        <p:tav tm="0">
                                          <p:val>
                                            <p:strVal val="#ppt_y+.1"/>
                                          </p:val>
                                        </p:tav>
                                        <p:tav tm="100000">
                                          <p:val>
                                            <p:strVal val="#ppt_y"/>
                                          </p:val>
                                        </p:tav>
                                      </p:tavLst>
                                    </p:anim>
                                  </p:childTnLst>
                                </p:cTn>
                              </p:par>
                              <p:par>
                                <p:cTn id="150" presetID="42" presetClass="entr" presetSubtype="0" fill="hold" grpId="0" nodeType="withEffect">
                                  <p:stCondLst>
                                    <p:cond delay="0"/>
                                  </p:stCondLst>
                                  <p:childTnLst>
                                    <p:set>
                                      <p:cBhvr>
                                        <p:cTn id="151" dur="1" fill="hold">
                                          <p:stCondLst>
                                            <p:cond delay="0"/>
                                          </p:stCondLst>
                                        </p:cTn>
                                        <p:tgtEl>
                                          <p:spTgt spid="44"/>
                                        </p:tgtEl>
                                        <p:attrNameLst>
                                          <p:attrName>style.visibility</p:attrName>
                                        </p:attrNameLst>
                                      </p:cBhvr>
                                      <p:to>
                                        <p:strVal val="visible"/>
                                      </p:to>
                                    </p:set>
                                    <p:animEffect transition="in" filter="fade">
                                      <p:cBhvr>
                                        <p:cTn id="152" dur="1000"/>
                                        <p:tgtEl>
                                          <p:spTgt spid="44"/>
                                        </p:tgtEl>
                                      </p:cBhvr>
                                    </p:animEffect>
                                    <p:anim calcmode="lin" valueType="num">
                                      <p:cBhvr>
                                        <p:cTn id="153" dur="1000" fill="hold"/>
                                        <p:tgtEl>
                                          <p:spTgt spid="44"/>
                                        </p:tgtEl>
                                        <p:attrNameLst>
                                          <p:attrName>ppt_x</p:attrName>
                                        </p:attrNameLst>
                                      </p:cBhvr>
                                      <p:tavLst>
                                        <p:tav tm="0">
                                          <p:val>
                                            <p:strVal val="#ppt_x"/>
                                          </p:val>
                                        </p:tav>
                                        <p:tav tm="100000">
                                          <p:val>
                                            <p:strVal val="#ppt_x"/>
                                          </p:val>
                                        </p:tav>
                                      </p:tavLst>
                                    </p:anim>
                                    <p:anim calcmode="lin" valueType="num">
                                      <p:cBhvr>
                                        <p:cTn id="154" dur="1000" fill="hold"/>
                                        <p:tgtEl>
                                          <p:spTgt spid="44"/>
                                        </p:tgtEl>
                                        <p:attrNameLst>
                                          <p:attrName>ppt_y</p:attrName>
                                        </p:attrNameLst>
                                      </p:cBhvr>
                                      <p:tavLst>
                                        <p:tav tm="0">
                                          <p:val>
                                            <p:strVal val="#ppt_y+.1"/>
                                          </p:val>
                                        </p:tav>
                                        <p:tav tm="100000">
                                          <p:val>
                                            <p:strVal val="#ppt_y"/>
                                          </p:val>
                                        </p:tav>
                                      </p:tavLst>
                                    </p:anim>
                                  </p:childTnLst>
                                </p:cTn>
                              </p:par>
                              <p:par>
                                <p:cTn id="155" presetID="42" presetClass="entr" presetSubtype="0" fill="hold" grpId="0" nodeType="withEffect">
                                  <p:stCondLst>
                                    <p:cond delay="0"/>
                                  </p:stCondLst>
                                  <p:childTnLst>
                                    <p:set>
                                      <p:cBhvr>
                                        <p:cTn id="156" dur="1" fill="hold">
                                          <p:stCondLst>
                                            <p:cond delay="0"/>
                                          </p:stCondLst>
                                        </p:cTn>
                                        <p:tgtEl>
                                          <p:spTgt spid="45"/>
                                        </p:tgtEl>
                                        <p:attrNameLst>
                                          <p:attrName>style.visibility</p:attrName>
                                        </p:attrNameLst>
                                      </p:cBhvr>
                                      <p:to>
                                        <p:strVal val="visible"/>
                                      </p:to>
                                    </p:set>
                                    <p:animEffect transition="in" filter="fade">
                                      <p:cBhvr>
                                        <p:cTn id="157" dur="1000"/>
                                        <p:tgtEl>
                                          <p:spTgt spid="45"/>
                                        </p:tgtEl>
                                      </p:cBhvr>
                                    </p:animEffect>
                                    <p:anim calcmode="lin" valueType="num">
                                      <p:cBhvr>
                                        <p:cTn id="158" dur="1000" fill="hold"/>
                                        <p:tgtEl>
                                          <p:spTgt spid="45"/>
                                        </p:tgtEl>
                                        <p:attrNameLst>
                                          <p:attrName>ppt_x</p:attrName>
                                        </p:attrNameLst>
                                      </p:cBhvr>
                                      <p:tavLst>
                                        <p:tav tm="0">
                                          <p:val>
                                            <p:strVal val="#ppt_x"/>
                                          </p:val>
                                        </p:tav>
                                        <p:tav tm="100000">
                                          <p:val>
                                            <p:strVal val="#ppt_x"/>
                                          </p:val>
                                        </p:tav>
                                      </p:tavLst>
                                    </p:anim>
                                    <p:anim calcmode="lin" valueType="num">
                                      <p:cBhvr>
                                        <p:cTn id="159" dur="1000" fill="hold"/>
                                        <p:tgtEl>
                                          <p:spTgt spid="45"/>
                                        </p:tgtEl>
                                        <p:attrNameLst>
                                          <p:attrName>ppt_y</p:attrName>
                                        </p:attrNameLst>
                                      </p:cBhvr>
                                      <p:tavLst>
                                        <p:tav tm="0">
                                          <p:val>
                                            <p:strVal val="#ppt_y+.1"/>
                                          </p:val>
                                        </p:tav>
                                        <p:tav tm="100000">
                                          <p:val>
                                            <p:strVal val="#ppt_y"/>
                                          </p:val>
                                        </p:tav>
                                      </p:tavLst>
                                    </p:anim>
                                  </p:childTnLst>
                                </p:cTn>
                              </p:par>
                              <p:par>
                                <p:cTn id="160" presetID="42" presetClass="entr" presetSubtype="0" fill="hold" grpId="0" nodeType="withEffect">
                                  <p:stCondLst>
                                    <p:cond delay="0"/>
                                  </p:stCondLst>
                                  <p:childTnLst>
                                    <p:set>
                                      <p:cBhvr>
                                        <p:cTn id="161" dur="1" fill="hold">
                                          <p:stCondLst>
                                            <p:cond delay="0"/>
                                          </p:stCondLst>
                                        </p:cTn>
                                        <p:tgtEl>
                                          <p:spTgt spid="46"/>
                                        </p:tgtEl>
                                        <p:attrNameLst>
                                          <p:attrName>style.visibility</p:attrName>
                                        </p:attrNameLst>
                                      </p:cBhvr>
                                      <p:to>
                                        <p:strVal val="visible"/>
                                      </p:to>
                                    </p:set>
                                    <p:animEffect transition="in" filter="fade">
                                      <p:cBhvr>
                                        <p:cTn id="162" dur="1000"/>
                                        <p:tgtEl>
                                          <p:spTgt spid="46"/>
                                        </p:tgtEl>
                                      </p:cBhvr>
                                    </p:animEffect>
                                    <p:anim calcmode="lin" valueType="num">
                                      <p:cBhvr>
                                        <p:cTn id="163" dur="1000" fill="hold"/>
                                        <p:tgtEl>
                                          <p:spTgt spid="46"/>
                                        </p:tgtEl>
                                        <p:attrNameLst>
                                          <p:attrName>ppt_x</p:attrName>
                                        </p:attrNameLst>
                                      </p:cBhvr>
                                      <p:tavLst>
                                        <p:tav tm="0">
                                          <p:val>
                                            <p:strVal val="#ppt_x"/>
                                          </p:val>
                                        </p:tav>
                                        <p:tav tm="100000">
                                          <p:val>
                                            <p:strVal val="#ppt_x"/>
                                          </p:val>
                                        </p:tav>
                                      </p:tavLst>
                                    </p:anim>
                                    <p:anim calcmode="lin" valueType="num">
                                      <p:cBhvr>
                                        <p:cTn id="164" dur="1000" fill="hold"/>
                                        <p:tgtEl>
                                          <p:spTgt spid="46"/>
                                        </p:tgtEl>
                                        <p:attrNameLst>
                                          <p:attrName>ppt_y</p:attrName>
                                        </p:attrNameLst>
                                      </p:cBhvr>
                                      <p:tavLst>
                                        <p:tav tm="0">
                                          <p:val>
                                            <p:strVal val="#ppt_y+.1"/>
                                          </p:val>
                                        </p:tav>
                                        <p:tav tm="100000">
                                          <p:val>
                                            <p:strVal val="#ppt_y"/>
                                          </p:val>
                                        </p:tav>
                                      </p:tavLst>
                                    </p:anim>
                                  </p:childTnLst>
                                </p:cTn>
                              </p:par>
                              <p:par>
                                <p:cTn id="165" presetID="42" presetClass="entr" presetSubtype="0" fill="hold" grpId="0" nodeType="withEffect">
                                  <p:stCondLst>
                                    <p:cond delay="0"/>
                                  </p:stCondLst>
                                  <p:childTnLst>
                                    <p:set>
                                      <p:cBhvr>
                                        <p:cTn id="166" dur="1" fill="hold">
                                          <p:stCondLst>
                                            <p:cond delay="0"/>
                                          </p:stCondLst>
                                        </p:cTn>
                                        <p:tgtEl>
                                          <p:spTgt spid="47"/>
                                        </p:tgtEl>
                                        <p:attrNameLst>
                                          <p:attrName>style.visibility</p:attrName>
                                        </p:attrNameLst>
                                      </p:cBhvr>
                                      <p:to>
                                        <p:strVal val="visible"/>
                                      </p:to>
                                    </p:set>
                                    <p:animEffect transition="in" filter="fade">
                                      <p:cBhvr>
                                        <p:cTn id="167" dur="1000"/>
                                        <p:tgtEl>
                                          <p:spTgt spid="47"/>
                                        </p:tgtEl>
                                      </p:cBhvr>
                                    </p:animEffect>
                                    <p:anim calcmode="lin" valueType="num">
                                      <p:cBhvr>
                                        <p:cTn id="168" dur="1000" fill="hold"/>
                                        <p:tgtEl>
                                          <p:spTgt spid="47"/>
                                        </p:tgtEl>
                                        <p:attrNameLst>
                                          <p:attrName>ppt_x</p:attrName>
                                        </p:attrNameLst>
                                      </p:cBhvr>
                                      <p:tavLst>
                                        <p:tav tm="0">
                                          <p:val>
                                            <p:strVal val="#ppt_x"/>
                                          </p:val>
                                        </p:tav>
                                        <p:tav tm="100000">
                                          <p:val>
                                            <p:strVal val="#ppt_x"/>
                                          </p:val>
                                        </p:tav>
                                      </p:tavLst>
                                    </p:anim>
                                    <p:anim calcmode="lin" valueType="num">
                                      <p:cBhvr>
                                        <p:cTn id="169" dur="1000" fill="hold"/>
                                        <p:tgtEl>
                                          <p:spTgt spid="47"/>
                                        </p:tgtEl>
                                        <p:attrNameLst>
                                          <p:attrName>ppt_y</p:attrName>
                                        </p:attrNameLst>
                                      </p:cBhvr>
                                      <p:tavLst>
                                        <p:tav tm="0">
                                          <p:val>
                                            <p:strVal val="#ppt_y+.1"/>
                                          </p:val>
                                        </p:tav>
                                        <p:tav tm="100000">
                                          <p:val>
                                            <p:strVal val="#ppt_y"/>
                                          </p:val>
                                        </p:tav>
                                      </p:tavLst>
                                    </p:anim>
                                  </p:childTnLst>
                                </p:cTn>
                              </p:par>
                              <p:par>
                                <p:cTn id="170" presetID="42" presetClass="entr" presetSubtype="0" fill="hold" grpId="0" nodeType="withEffect">
                                  <p:stCondLst>
                                    <p:cond delay="0"/>
                                  </p:stCondLst>
                                  <p:childTnLst>
                                    <p:set>
                                      <p:cBhvr>
                                        <p:cTn id="171" dur="1" fill="hold">
                                          <p:stCondLst>
                                            <p:cond delay="0"/>
                                          </p:stCondLst>
                                        </p:cTn>
                                        <p:tgtEl>
                                          <p:spTgt spid="48"/>
                                        </p:tgtEl>
                                        <p:attrNameLst>
                                          <p:attrName>style.visibility</p:attrName>
                                        </p:attrNameLst>
                                      </p:cBhvr>
                                      <p:to>
                                        <p:strVal val="visible"/>
                                      </p:to>
                                    </p:set>
                                    <p:animEffect transition="in" filter="fade">
                                      <p:cBhvr>
                                        <p:cTn id="172" dur="1000"/>
                                        <p:tgtEl>
                                          <p:spTgt spid="48"/>
                                        </p:tgtEl>
                                      </p:cBhvr>
                                    </p:animEffect>
                                    <p:anim calcmode="lin" valueType="num">
                                      <p:cBhvr>
                                        <p:cTn id="173" dur="1000" fill="hold"/>
                                        <p:tgtEl>
                                          <p:spTgt spid="48"/>
                                        </p:tgtEl>
                                        <p:attrNameLst>
                                          <p:attrName>ppt_x</p:attrName>
                                        </p:attrNameLst>
                                      </p:cBhvr>
                                      <p:tavLst>
                                        <p:tav tm="0">
                                          <p:val>
                                            <p:strVal val="#ppt_x"/>
                                          </p:val>
                                        </p:tav>
                                        <p:tav tm="100000">
                                          <p:val>
                                            <p:strVal val="#ppt_x"/>
                                          </p:val>
                                        </p:tav>
                                      </p:tavLst>
                                    </p:anim>
                                    <p:anim calcmode="lin" valueType="num">
                                      <p:cBhvr>
                                        <p:cTn id="174" dur="1000" fill="hold"/>
                                        <p:tgtEl>
                                          <p:spTgt spid="48"/>
                                        </p:tgtEl>
                                        <p:attrNameLst>
                                          <p:attrName>ppt_y</p:attrName>
                                        </p:attrNameLst>
                                      </p:cBhvr>
                                      <p:tavLst>
                                        <p:tav tm="0">
                                          <p:val>
                                            <p:strVal val="#ppt_y+.1"/>
                                          </p:val>
                                        </p:tav>
                                        <p:tav tm="100000">
                                          <p:val>
                                            <p:strVal val="#ppt_y"/>
                                          </p:val>
                                        </p:tav>
                                      </p:tavLst>
                                    </p:anim>
                                  </p:childTnLst>
                                </p:cTn>
                              </p:par>
                              <p:par>
                                <p:cTn id="175" presetID="42" presetClass="entr" presetSubtype="0" fill="hold" grpId="0" nodeType="withEffect">
                                  <p:stCondLst>
                                    <p:cond delay="0"/>
                                  </p:stCondLst>
                                  <p:childTnLst>
                                    <p:set>
                                      <p:cBhvr>
                                        <p:cTn id="176" dur="1" fill="hold">
                                          <p:stCondLst>
                                            <p:cond delay="0"/>
                                          </p:stCondLst>
                                        </p:cTn>
                                        <p:tgtEl>
                                          <p:spTgt spid="49"/>
                                        </p:tgtEl>
                                        <p:attrNameLst>
                                          <p:attrName>style.visibility</p:attrName>
                                        </p:attrNameLst>
                                      </p:cBhvr>
                                      <p:to>
                                        <p:strVal val="visible"/>
                                      </p:to>
                                    </p:set>
                                    <p:animEffect transition="in" filter="fade">
                                      <p:cBhvr>
                                        <p:cTn id="177" dur="1000"/>
                                        <p:tgtEl>
                                          <p:spTgt spid="49"/>
                                        </p:tgtEl>
                                      </p:cBhvr>
                                    </p:animEffect>
                                    <p:anim calcmode="lin" valueType="num">
                                      <p:cBhvr>
                                        <p:cTn id="178" dur="1000" fill="hold"/>
                                        <p:tgtEl>
                                          <p:spTgt spid="49"/>
                                        </p:tgtEl>
                                        <p:attrNameLst>
                                          <p:attrName>ppt_x</p:attrName>
                                        </p:attrNameLst>
                                      </p:cBhvr>
                                      <p:tavLst>
                                        <p:tav tm="0">
                                          <p:val>
                                            <p:strVal val="#ppt_x"/>
                                          </p:val>
                                        </p:tav>
                                        <p:tav tm="100000">
                                          <p:val>
                                            <p:strVal val="#ppt_x"/>
                                          </p:val>
                                        </p:tav>
                                      </p:tavLst>
                                    </p:anim>
                                    <p:anim calcmode="lin" valueType="num">
                                      <p:cBhvr>
                                        <p:cTn id="179" dur="1000" fill="hold"/>
                                        <p:tgtEl>
                                          <p:spTgt spid="49"/>
                                        </p:tgtEl>
                                        <p:attrNameLst>
                                          <p:attrName>ppt_y</p:attrName>
                                        </p:attrNameLst>
                                      </p:cBhvr>
                                      <p:tavLst>
                                        <p:tav tm="0">
                                          <p:val>
                                            <p:strVal val="#ppt_y+.1"/>
                                          </p:val>
                                        </p:tav>
                                        <p:tav tm="100000">
                                          <p:val>
                                            <p:strVal val="#ppt_y"/>
                                          </p:val>
                                        </p:tav>
                                      </p:tavLst>
                                    </p:anim>
                                  </p:childTnLst>
                                </p:cTn>
                              </p:par>
                              <p:par>
                                <p:cTn id="180" presetID="42" presetClass="entr" presetSubtype="0" fill="hold" grpId="0" nodeType="withEffect">
                                  <p:stCondLst>
                                    <p:cond delay="0"/>
                                  </p:stCondLst>
                                  <p:childTnLst>
                                    <p:set>
                                      <p:cBhvr>
                                        <p:cTn id="181" dur="1" fill="hold">
                                          <p:stCondLst>
                                            <p:cond delay="0"/>
                                          </p:stCondLst>
                                        </p:cTn>
                                        <p:tgtEl>
                                          <p:spTgt spid="50"/>
                                        </p:tgtEl>
                                        <p:attrNameLst>
                                          <p:attrName>style.visibility</p:attrName>
                                        </p:attrNameLst>
                                      </p:cBhvr>
                                      <p:to>
                                        <p:strVal val="visible"/>
                                      </p:to>
                                    </p:set>
                                    <p:animEffect transition="in" filter="fade">
                                      <p:cBhvr>
                                        <p:cTn id="182" dur="1000"/>
                                        <p:tgtEl>
                                          <p:spTgt spid="50"/>
                                        </p:tgtEl>
                                      </p:cBhvr>
                                    </p:animEffect>
                                    <p:anim calcmode="lin" valueType="num">
                                      <p:cBhvr>
                                        <p:cTn id="183" dur="1000" fill="hold"/>
                                        <p:tgtEl>
                                          <p:spTgt spid="50"/>
                                        </p:tgtEl>
                                        <p:attrNameLst>
                                          <p:attrName>ppt_x</p:attrName>
                                        </p:attrNameLst>
                                      </p:cBhvr>
                                      <p:tavLst>
                                        <p:tav tm="0">
                                          <p:val>
                                            <p:strVal val="#ppt_x"/>
                                          </p:val>
                                        </p:tav>
                                        <p:tav tm="100000">
                                          <p:val>
                                            <p:strVal val="#ppt_x"/>
                                          </p:val>
                                        </p:tav>
                                      </p:tavLst>
                                    </p:anim>
                                    <p:anim calcmode="lin" valueType="num">
                                      <p:cBhvr>
                                        <p:cTn id="184" dur="1000" fill="hold"/>
                                        <p:tgtEl>
                                          <p:spTgt spid="50"/>
                                        </p:tgtEl>
                                        <p:attrNameLst>
                                          <p:attrName>ppt_y</p:attrName>
                                        </p:attrNameLst>
                                      </p:cBhvr>
                                      <p:tavLst>
                                        <p:tav tm="0">
                                          <p:val>
                                            <p:strVal val="#ppt_y+.1"/>
                                          </p:val>
                                        </p:tav>
                                        <p:tav tm="100000">
                                          <p:val>
                                            <p:strVal val="#ppt_y"/>
                                          </p:val>
                                        </p:tav>
                                      </p:tavLst>
                                    </p:anim>
                                  </p:childTnLst>
                                </p:cTn>
                              </p:par>
                              <p:par>
                                <p:cTn id="185" presetID="42" presetClass="entr" presetSubtype="0" fill="hold" grpId="0" nodeType="withEffect">
                                  <p:stCondLst>
                                    <p:cond delay="0"/>
                                  </p:stCondLst>
                                  <p:childTnLst>
                                    <p:set>
                                      <p:cBhvr>
                                        <p:cTn id="186" dur="1" fill="hold">
                                          <p:stCondLst>
                                            <p:cond delay="0"/>
                                          </p:stCondLst>
                                        </p:cTn>
                                        <p:tgtEl>
                                          <p:spTgt spid="51"/>
                                        </p:tgtEl>
                                        <p:attrNameLst>
                                          <p:attrName>style.visibility</p:attrName>
                                        </p:attrNameLst>
                                      </p:cBhvr>
                                      <p:to>
                                        <p:strVal val="visible"/>
                                      </p:to>
                                    </p:set>
                                    <p:animEffect transition="in" filter="fade">
                                      <p:cBhvr>
                                        <p:cTn id="187" dur="1000"/>
                                        <p:tgtEl>
                                          <p:spTgt spid="51"/>
                                        </p:tgtEl>
                                      </p:cBhvr>
                                    </p:animEffect>
                                    <p:anim calcmode="lin" valueType="num">
                                      <p:cBhvr>
                                        <p:cTn id="188" dur="1000" fill="hold"/>
                                        <p:tgtEl>
                                          <p:spTgt spid="51"/>
                                        </p:tgtEl>
                                        <p:attrNameLst>
                                          <p:attrName>ppt_x</p:attrName>
                                        </p:attrNameLst>
                                      </p:cBhvr>
                                      <p:tavLst>
                                        <p:tav tm="0">
                                          <p:val>
                                            <p:strVal val="#ppt_x"/>
                                          </p:val>
                                        </p:tav>
                                        <p:tav tm="100000">
                                          <p:val>
                                            <p:strVal val="#ppt_x"/>
                                          </p:val>
                                        </p:tav>
                                      </p:tavLst>
                                    </p:anim>
                                    <p:anim calcmode="lin" valueType="num">
                                      <p:cBhvr>
                                        <p:cTn id="189" dur="1000" fill="hold"/>
                                        <p:tgtEl>
                                          <p:spTgt spid="51"/>
                                        </p:tgtEl>
                                        <p:attrNameLst>
                                          <p:attrName>ppt_y</p:attrName>
                                        </p:attrNameLst>
                                      </p:cBhvr>
                                      <p:tavLst>
                                        <p:tav tm="0">
                                          <p:val>
                                            <p:strVal val="#ppt_y+.1"/>
                                          </p:val>
                                        </p:tav>
                                        <p:tav tm="100000">
                                          <p:val>
                                            <p:strVal val="#ppt_y"/>
                                          </p:val>
                                        </p:tav>
                                      </p:tavLst>
                                    </p:anim>
                                  </p:childTnLst>
                                </p:cTn>
                              </p:par>
                              <p:par>
                                <p:cTn id="190" presetID="42" presetClass="entr" presetSubtype="0" fill="hold" grpId="0" nodeType="withEffect">
                                  <p:stCondLst>
                                    <p:cond delay="0"/>
                                  </p:stCondLst>
                                  <p:childTnLst>
                                    <p:set>
                                      <p:cBhvr>
                                        <p:cTn id="191" dur="1" fill="hold">
                                          <p:stCondLst>
                                            <p:cond delay="0"/>
                                          </p:stCondLst>
                                        </p:cTn>
                                        <p:tgtEl>
                                          <p:spTgt spid="52"/>
                                        </p:tgtEl>
                                        <p:attrNameLst>
                                          <p:attrName>style.visibility</p:attrName>
                                        </p:attrNameLst>
                                      </p:cBhvr>
                                      <p:to>
                                        <p:strVal val="visible"/>
                                      </p:to>
                                    </p:set>
                                    <p:animEffect transition="in" filter="fade">
                                      <p:cBhvr>
                                        <p:cTn id="192" dur="1000"/>
                                        <p:tgtEl>
                                          <p:spTgt spid="52"/>
                                        </p:tgtEl>
                                      </p:cBhvr>
                                    </p:animEffect>
                                    <p:anim calcmode="lin" valueType="num">
                                      <p:cBhvr>
                                        <p:cTn id="193" dur="1000" fill="hold"/>
                                        <p:tgtEl>
                                          <p:spTgt spid="52"/>
                                        </p:tgtEl>
                                        <p:attrNameLst>
                                          <p:attrName>ppt_x</p:attrName>
                                        </p:attrNameLst>
                                      </p:cBhvr>
                                      <p:tavLst>
                                        <p:tav tm="0">
                                          <p:val>
                                            <p:strVal val="#ppt_x"/>
                                          </p:val>
                                        </p:tav>
                                        <p:tav tm="100000">
                                          <p:val>
                                            <p:strVal val="#ppt_x"/>
                                          </p:val>
                                        </p:tav>
                                      </p:tavLst>
                                    </p:anim>
                                    <p:anim calcmode="lin" valueType="num">
                                      <p:cBhvr>
                                        <p:cTn id="194" dur="1000" fill="hold"/>
                                        <p:tgtEl>
                                          <p:spTgt spid="52"/>
                                        </p:tgtEl>
                                        <p:attrNameLst>
                                          <p:attrName>ppt_y</p:attrName>
                                        </p:attrNameLst>
                                      </p:cBhvr>
                                      <p:tavLst>
                                        <p:tav tm="0">
                                          <p:val>
                                            <p:strVal val="#ppt_y+.1"/>
                                          </p:val>
                                        </p:tav>
                                        <p:tav tm="100000">
                                          <p:val>
                                            <p:strVal val="#ppt_y"/>
                                          </p:val>
                                        </p:tav>
                                      </p:tavLst>
                                    </p:anim>
                                  </p:childTnLst>
                                </p:cTn>
                              </p:par>
                              <p:par>
                                <p:cTn id="195" presetID="42" presetClass="entr" presetSubtype="0" fill="hold" grpId="0" nodeType="withEffect">
                                  <p:stCondLst>
                                    <p:cond delay="0"/>
                                  </p:stCondLst>
                                  <p:childTnLst>
                                    <p:set>
                                      <p:cBhvr>
                                        <p:cTn id="196" dur="1" fill="hold">
                                          <p:stCondLst>
                                            <p:cond delay="0"/>
                                          </p:stCondLst>
                                        </p:cTn>
                                        <p:tgtEl>
                                          <p:spTgt spid="53"/>
                                        </p:tgtEl>
                                        <p:attrNameLst>
                                          <p:attrName>style.visibility</p:attrName>
                                        </p:attrNameLst>
                                      </p:cBhvr>
                                      <p:to>
                                        <p:strVal val="visible"/>
                                      </p:to>
                                    </p:set>
                                    <p:animEffect transition="in" filter="fade">
                                      <p:cBhvr>
                                        <p:cTn id="197" dur="1000"/>
                                        <p:tgtEl>
                                          <p:spTgt spid="53"/>
                                        </p:tgtEl>
                                      </p:cBhvr>
                                    </p:animEffect>
                                    <p:anim calcmode="lin" valueType="num">
                                      <p:cBhvr>
                                        <p:cTn id="198" dur="1000" fill="hold"/>
                                        <p:tgtEl>
                                          <p:spTgt spid="53"/>
                                        </p:tgtEl>
                                        <p:attrNameLst>
                                          <p:attrName>ppt_x</p:attrName>
                                        </p:attrNameLst>
                                      </p:cBhvr>
                                      <p:tavLst>
                                        <p:tav tm="0">
                                          <p:val>
                                            <p:strVal val="#ppt_x"/>
                                          </p:val>
                                        </p:tav>
                                        <p:tav tm="100000">
                                          <p:val>
                                            <p:strVal val="#ppt_x"/>
                                          </p:val>
                                        </p:tav>
                                      </p:tavLst>
                                    </p:anim>
                                    <p:anim calcmode="lin" valueType="num">
                                      <p:cBhvr>
                                        <p:cTn id="199" dur="1000" fill="hold"/>
                                        <p:tgtEl>
                                          <p:spTgt spid="53"/>
                                        </p:tgtEl>
                                        <p:attrNameLst>
                                          <p:attrName>ppt_y</p:attrName>
                                        </p:attrNameLst>
                                      </p:cBhvr>
                                      <p:tavLst>
                                        <p:tav tm="0">
                                          <p:val>
                                            <p:strVal val="#ppt_y+.1"/>
                                          </p:val>
                                        </p:tav>
                                        <p:tav tm="100000">
                                          <p:val>
                                            <p:strVal val="#ppt_y"/>
                                          </p:val>
                                        </p:tav>
                                      </p:tavLst>
                                    </p:anim>
                                  </p:childTnLst>
                                </p:cTn>
                              </p:par>
                              <p:par>
                                <p:cTn id="200" presetID="42" presetClass="entr" presetSubtype="0" fill="hold" grpId="0" nodeType="withEffect">
                                  <p:stCondLst>
                                    <p:cond delay="0"/>
                                  </p:stCondLst>
                                  <p:childTnLst>
                                    <p:set>
                                      <p:cBhvr>
                                        <p:cTn id="201" dur="1" fill="hold">
                                          <p:stCondLst>
                                            <p:cond delay="0"/>
                                          </p:stCondLst>
                                        </p:cTn>
                                        <p:tgtEl>
                                          <p:spTgt spid="54"/>
                                        </p:tgtEl>
                                        <p:attrNameLst>
                                          <p:attrName>style.visibility</p:attrName>
                                        </p:attrNameLst>
                                      </p:cBhvr>
                                      <p:to>
                                        <p:strVal val="visible"/>
                                      </p:to>
                                    </p:set>
                                    <p:animEffect transition="in" filter="fade">
                                      <p:cBhvr>
                                        <p:cTn id="202" dur="1000"/>
                                        <p:tgtEl>
                                          <p:spTgt spid="54"/>
                                        </p:tgtEl>
                                      </p:cBhvr>
                                    </p:animEffect>
                                    <p:anim calcmode="lin" valueType="num">
                                      <p:cBhvr>
                                        <p:cTn id="203" dur="1000" fill="hold"/>
                                        <p:tgtEl>
                                          <p:spTgt spid="54"/>
                                        </p:tgtEl>
                                        <p:attrNameLst>
                                          <p:attrName>ppt_x</p:attrName>
                                        </p:attrNameLst>
                                      </p:cBhvr>
                                      <p:tavLst>
                                        <p:tav tm="0">
                                          <p:val>
                                            <p:strVal val="#ppt_x"/>
                                          </p:val>
                                        </p:tav>
                                        <p:tav tm="100000">
                                          <p:val>
                                            <p:strVal val="#ppt_x"/>
                                          </p:val>
                                        </p:tav>
                                      </p:tavLst>
                                    </p:anim>
                                    <p:anim calcmode="lin" valueType="num">
                                      <p:cBhvr>
                                        <p:cTn id="204" dur="1000" fill="hold"/>
                                        <p:tgtEl>
                                          <p:spTgt spid="54"/>
                                        </p:tgtEl>
                                        <p:attrNameLst>
                                          <p:attrName>ppt_y</p:attrName>
                                        </p:attrNameLst>
                                      </p:cBhvr>
                                      <p:tavLst>
                                        <p:tav tm="0">
                                          <p:val>
                                            <p:strVal val="#ppt_y+.1"/>
                                          </p:val>
                                        </p:tav>
                                        <p:tav tm="100000">
                                          <p:val>
                                            <p:strVal val="#ppt_y"/>
                                          </p:val>
                                        </p:tav>
                                      </p:tavLst>
                                    </p:anim>
                                  </p:childTnLst>
                                </p:cTn>
                              </p:par>
                              <p:par>
                                <p:cTn id="205" presetID="42" presetClass="entr" presetSubtype="0" fill="hold" nodeType="withEffect">
                                  <p:stCondLst>
                                    <p:cond delay="0"/>
                                  </p:stCondLst>
                                  <p:childTnLst>
                                    <p:set>
                                      <p:cBhvr>
                                        <p:cTn id="206" dur="1" fill="hold">
                                          <p:stCondLst>
                                            <p:cond delay="0"/>
                                          </p:stCondLst>
                                        </p:cTn>
                                        <p:tgtEl>
                                          <p:spTgt spid="55"/>
                                        </p:tgtEl>
                                        <p:attrNameLst>
                                          <p:attrName>style.visibility</p:attrName>
                                        </p:attrNameLst>
                                      </p:cBhvr>
                                      <p:to>
                                        <p:strVal val="visible"/>
                                      </p:to>
                                    </p:set>
                                    <p:animEffect transition="in" filter="fade">
                                      <p:cBhvr>
                                        <p:cTn id="207" dur="1000"/>
                                        <p:tgtEl>
                                          <p:spTgt spid="55"/>
                                        </p:tgtEl>
                                      </p:cBhvr>
                                    </p:animEffect>
                                    <p:anim calcmode="lin" valueType="num">
                                      <p:cBhvr>
                                        <p:cTn id="208" dur="1000" fill="hold"/>
                                        <p:tgtEl>
                                          <p:spTgt spid="55"/>
                                        </p:tgtEl>
                                        <p:attrNameLst>
                                          <p:attrName>ppt_x</p:attrName>
                                        </p:attrNameLst>
                                      </p:cBhvr>
                                      <p:tavLst>
                                        <p:tav tm="0">
                                          <p:val>
                                            <p:strVal val="#ppt_x"/>
                                          </p:val>
                                        </p:tav>
                                        <p:tav tm="100000">
                                          <p:val>
                                            <p:strVal val="#ppt_x"/>
                                          </p:val>
                                        </p:tav>
                                      </p:tavLst>
                                    </p:anim>
                                    <p:anim calcmode="lin" valueType="num">
                                      <p:cBhvr>
                                        <p:cTn id="209" dur="1000" fill="hold"/>
                                        <p:tgtEl>
                                          <p:spTgt spid="55"/>
                                        </p:tgtEl>
                                        <p:attrNameLst>
                                          <p:attrName>ppt_y</p:attrName>
                                        </p:attrNameLst>
                                      </p:cBhvr>
                                      <p:tavLst>
                                        <p:tav tm="0">
                                          <p:val>
                                            <p:strVal val="#ppt_y+.1"/>
                                          </p:val>
                                        </p:tav>
                                        <p:tav tm="100000">
                                          <p:val>
                                            <p:strVal val="#ppt_y"/>
                                          </p:val>
                                        </p:tav>
                                      </p:tavLst>
                                    </p:anim>
                                  </p:childTnLst>
                                </p:cTn>
                              </p:par>
                              <p:par>
                                <p:cTn id="210" presetID="42" presetClass="entr" presetSubtype="0" fill="hold" nodeType="withEffect">
                                  <p:stCondLst>
                                    <p:cond delay="0"/>
                                  </p:stCondLst>
                                  <p:childTnLst>
                                    <p:set>
                                      <p:cBhvr>
                                        <p:cTn id="211" dur="1" fill="hold">
                                          <p:stCondLst>
                                            <p:cond delay="0"/>
                                          </p:stCondLst>
                                        </p:cTn>
                                        <p:tgtEl>
                                          <p:spTgt spid="56"/>
                                        </p:tgtEl>
                                        <p:attrNameLst>
                                          <p:attrName>style.visibility</p:attrName>
                                        </p:attrNameLst>
                                      </p:cBhvr>
                                      <p:to>
                                        <p:strVal val="visible"/>
                                      </p:to>
                                    </p:set>
                                    <p:animEffect transition="in" filter="fade">
                                      <p:cBhvr>
                                        <p:cTn id="212" dur="1000"/>
                                        <p:tgtEl>
                                          <p:spTgt spid="56"/>
                                        </p:tgtEl>
                                      </p:cBhvr>
                                    </p:animEffect>
                                    <p:anim calcmode="lin" valueType="num">
                                      <p:cBhvr>
                                        <p:cTn id="213" dur="1000" fill="hold"/>
                                        <p:tgtEl>
                                          <p:spTgt spid="56"/>
                                        </p:tgtEl>
                                        <p:attrNameLst>
                                          <p:attrName>ppt_x</p:attrName>
                                        </p:attrNameLst>
                                      </p:cBhvr>
                                      <p:tavLst>
                                        <p:tav tm="0">
                                          <p:val>
                                            <p:strVal val="#ppt_x"/>
                                          </p:val>
                                        </p:tav>
                                        <p:tav tm="100000">
                                          <p:val>
                                            <p:strVal val="#ppt_x"/>
                                          </p:val>
                                        </p:tav>
                                      </p:tavLst>
                                    </p:anim>
                                    <p:anim calcmode="lin" valueType="num">
                                      <p:cBhvr>
                                        <p:cTn id="214" dur="1000" fill="hold"/>
                                        <p:tgtEl>
                                          <p:spTgt spid="56"/>
                                        </p:tgtEl>
                                        <p:attrNameLst>
                                          <p:attrName>ppt_y</p:attrName>
                                        </p:attrNameLst>
                                      </p:cBhvr>
                                      <p:tavLst>
                                        <p:tav tm="0">
                                          <p:val>
                                            <p:strVal val="#ppt_y+.1"/>
                                          </p:val>
                                        </p:tav>
                                        <p:tav tm="100000">
                                          <p:val>
                                            <p:strVal val="#ppt_y"/>
                                          </p:val>
                                        </p:tav>
                                      </p:tavLst>
                                    </p:anim>
                                  </p:childTnLst>
                                </p:cTn>
                              </p:par>
                              <p:par>
                                <p:cTn id="215" presetID="42" presetClass="entr" presetSubtype="0" fill="hold" nodeType="withEffect">
                                  <p:stCondLst>
                                    <p:cond delay="0"/>
                                  </p:stCondLst>
                                  <p:childTnLst>
                                    <p:set>
                                      <p:cBhvr>
                                        <p:cTn id="216" dur="1" fill="hold">
                                          <p:stCondLst>
                                            <p:cond delay="0"/>
                                          </p:stCondLst>
                                        </p:cTn>
                                        <p:tgtEl>
                                          <p:spTgt spid="57"/>
                                        </p:tgtEl>
                                        <p:attrNameLst>
                                          <p:attrName>style.visibility</p:attrName>
                                        </p:attrNameLst>
                                      </p:cBhvr>
                                      <p:to>
                                        <p:strVal val="visible"/>
                                      </p:to>
                                    </p:set>
                                    <p:animEffect transition="in" filter="fade">
                                      <p:cBhvr>
                                        <p:cTn id="217" dur="1000"/>
                                        <p:tgtEl>
                                          <p:spTgt spid="57"/>
                                        </p:tgtEl>
                                      </p:cBhvr>
                                    </p:animEffect>
                                    <p:anim calcmode="lin" valueType="num">
                                      <p:cBhvr>
                                        <p:cTn id="218" dur="1000" fill="hold"/>
                                        <p:tgtEl>
                                          <p:spTgt spid="57"/>
                                        </p:tgtEl>
                                        <p:attrNameLst>
                                          <p:attrName>ppt_x</p:attrName>
                                        </p:attrNameLst>
                                      </p:cBhvr>
                                      <p:tavLst>
                                        <p:tav tm="0">
                                          <p:val>
                                            <p:strVal val="#ppt_x"/>
                                          </p:val>
                                        </p:tav>
                                        <p:tav tm="100000">
                                          <p:val>
                                            <p:strVal val="#ppt_x"/>
                                          </p:val>
                                        </p:tav>
                                      </p:tavLst>
                                    </p:anim>
                                    <p:anim calcmode="lin" valueType="num">
                                      <p:cBhvr>
                                        <p:cTn id="219"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8" grpId="0" animBg="1"/>
      <p:bldP spid="19" grpId="0" animBg="1"/>
      <p:bldP spid="20" grpId="0" animBg="1"/>
      <p:bldP spid="21" grpId="0" animBg="1"/>
      <p:bldP spid="22" grpId="0" animBg="1"/>
      <p:bldP spid="23" grpId="0" animBg="1"/>
      <p:bldP spid="24" grpId="0" animBg="1"/>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0" grpId="0"/>
      <p:bldP spid="41" grpId="0"/>
      <p:bldP spid="42" grpId="0"/>
      <p:bldP spid="43" grpId="0"/>
      <p:bldP spid="44" grpId="0" animBg="1"/>
      <p:bldP spid="45" grpId="0" animBg="1"/>
      <p:bldP spid="46" grpId="0" animBg="1"/>
      <p:bldP spid="47" grpId="0" animBg="1"/>
      <p:bldP spid="48" grpId="0" animBg="1"/>
      <p:bldP spid="49" grpId="0" animBg="1"/>
      <p:bldP spid="50" grpId="0" animBg="1"/>
      <p:bldP spid="51" grpId="0" animBg="1"/>
      <p:bldP spid="52" grpId="0" animBg="1"/>
      <p:bldP spid="53" grpId="0"/>
      <p:bldP spid="5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69AB8835-2320-48E7-B04C-550A54B2DF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sp>
        <p:nvSpPr>
          <p:cNvPr id="11" name="矩形 10">
            <a:extLst>
              <a:ext uri="{FF2B5EF4-FFF2-40B4-BE49-F238E27FC236}">
                <a16:creationId xmlns:a16="http://schemas.microsoft.com/office/drawing/2014/main" id="{6B230EB1-093B-4051-B7DD-F291FB7A501A}"/>
              </a:ext>
            </a:extLst>
          </p:cNvPr>
          <p:cNvSpPr/>
          <p:nvPr/>
        </p:nvSpPr>
        <p:spPr>
          <a:xfrm>
            <a:off x="851394" y="800100"/>
            <a:ext cx="10516652" cy="5259386"/>
          </a:xfrm>
          <a:prstGeom prst="rect">
            <a:avLst/>
          </a:prstGeom>
          <a:solidFill>
            <a:srgbClr val="278CC1">
              <a:alpha val="72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35">
            <a:extLst>
              <a:ext uri="{FF2B5EF4-FFF2-40B4-BE49-F238E27FC236}">
                <a16:creationId xmlns:a16="http://schemas.microsoft.com/office/drawing/2014/main" id="{FECFA02D-3707-442E-8704-782115D41053}"/>
              </a:ext>
            </a:extLst>
          </p:cNvPr>
          <p:cNvSpPr/>
          <p:nvPr/>
        </p:nvSpPr>
        <p:spPr>
          <a:xfrm rot="5400000">
            <a:off x="2473621" y="2262380"/>
            <a:ext cx="2098360" cy="2271932"/>
          </a:xfrm>
          <a:prstGeom prst="trapezoid">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D00A24FE-8FFB-430C-B106-044A5E9B21A8}"/>
              </a:ext>
            </a:extLst>
          </p:cNvPr>
          <p:cNvSpPr/>
          <p:nvPr/>
        </p:nvSpPr>
        <p:spPr>
          <a:xfrm>
            <a:off x="2372321" y="2530190"/>
            <a:ext cx="2316018" cy="1680380"/>
          </a:xfrm>
          <a:prstGeom prst="rect">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b="1" dirty="0">
                <a:solidFill>
                  <a:schemeClr val="bg1"/>
                </a:solidFill>
                <a:latin typeface="微软雅黑" pitchFamily="34" charset="-122"/>
                <a:ea typeface="微软雅黑" pitchFamily="34" charset="-122"/>
              </a:rPr>
              <a:t>第三节</a:t>
            </a:r>
          </a:p>
        </p:txBody>
      </p:sp>
      <p:grpSp>
        <p:nvGrpSpPr>
          <p:cNvPr id="24" name="组合 23">
            <a:extLst>
              <a:ext uri="{FF2B5EF4-FFF2-40B4-BE49-F238E27FC236}">
                <a16:creationId xmlns:a16="http://schemas.microsoft.com/office/drawing/2014/main" id="{6916B1EA-104E-41FC-8422-17231A1140E7}"/>
              </a:ext>
            </a:extLst>
          </p:cNvPr>
          <p:cNvGrpSpPr/>
          <p:nvPr/>
        </p:nvGrpSpPr>
        <p:grpSpPr>
          <a:xfrm>
            <a:off x="5624494" y="1623267"/>
            <a:ext cx="4209176" cy="710326"/>
            <a:chOff x="4150600" y="1393760"/>
            <a:chExt cx="4209176" cy="710326"/>
          </a:xfrm>
        </p:grpSpPr>
        <p:sp>
          <p:nvSpPr>
            <p:cNvPr id="25" name="圆角矩形 52">
              <a:extLst>
                <a:ext uri="{FF2B5EF4-FFF2-40B4-BE49-F238E27FC236}">
                  <a16:creationId xmlns:a16="http://schemas.microsoft.com/office/drawing/2014/main" id="{31FE1CF7-3951-4B33-8B37-028597401094}"/>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26" name="椭圆 25">
              <a:extLst>
                <a:ext uri="{FF2B5EF4-FFF2-40B4-BE49-F238E27FC236}">
                  <a16:creationId xmlns:a16="http://schemas.microsoft.com/office/drawing/2014/main" id="{3D97D208-EE72-47DA-A799-3F1096BEEF7B}"/>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1</a:t>
              </a:r>
            </a:p>
          </p:txBody>
        </p:sp>
        <p:sp>
          <p:nvSpPr>
            <p:cNvPr id="27" name="文本框 26">
              <a:extLst>
                <a:ext uri="{FF2B5EF4-FFF2-40B4-BE49-F238E27FC236}">
                  <a16:creationId xmlns:a16="http://schemas.microsoft.com/office/drawing/2014/main" id="{9D52B2AB-34DB-4554-B752-D728FA2F51B9}"/>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29" name="组合 28">
            <a:extLst>
              <a:ext uri="{FF2B5EF4-FFF2-40B4-BE49-F238E27FC236}">
                <a16:creationId xmlns:a16="http://schemas.microsoft.com/office/drawing/2014/main" id="{00A2E3B0-4711-45DA-B355-1F38D665CA78}"/>
              </a:ext>
            </a:extLst>
          </p:cNvPr>
          <p:cNvGrpSpPr/>
          <p:nvPr/>
        </p:nvGrpSpPr>
        <p:grpSpPr>
          <a:xfrm>
            <a:off x="5639008" y="2568273"/>
            <a:ext cx="4209176" cy="710326"/>
            <a:chOff x="4150600" y="1393760"/>
            <a:chExt cx="4209176" cy="710326"/>
          </a:xfrm>
        </p:grpSpPr>
        <p:sp>
          <p:nvSpPr>
            <p:cNvPr id="38" name="圆角矩形 52">
              <a:extLst>
                <a:ext uri="{FF2B5EF4-FFF2-40B4-BE49-F238E27FC236}">
                  <a16:creationId xmlns:a16="http://schemas.microsoft.com/office/drawing/2014/main" id="{30EE0774-588A-414E-8A04-E4F68EE8D036}"/>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39" name="椭圆 38">
              <a:extLst>
                <a:ext uri="{FF2B5EF4-FFF2-40B4-BE49-F238E27FC236}">
                  <a16:creationId xmlns:a16="http://schemas.microsoft.com/office/drawing/2014/main" id="{0B1FA650-9B3D-47E2-8AD4-1B1E036E4539}"/>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2</a:t>
              </a:r>
            </a:p>
          </p:txBody>
        </p:sp>
        <p:sp>
          <p:nvSpPr>
            <p:cNvPr id="40" name="文本框 39">
              <a:extLst>
                <a:ext uri="{FF2B5EF4-FFF2-40B4-BE49-F238E27FC236}">
                  <a16:creationId xmlns:a16="http://schemas.microsoft.com/office/drawing/2014/main" id="{D25507AA-E37E-493D-8FB0-1B0B3283F3BC}"/>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41" name="组合 40">
            <a:extLst>
              <a:ext uri="{FF2B5EF4-FFF2-40B4-BE49-F238E27FC236}">
                <a16:creationId xmlns:a16="http://schemas.microsoft.com/office/drawing/2014/main" id="{4C4F8422-3140-45CA-BE5D-FF1A36B22C88}"/>
              </a:ext>
            </a:extLst>
          </p:cNvPr>
          <p:cNvGrpSpPr/>
          <p:nvPr/>
        </p:nvGrpSpPr>
        <p:grpSpPr>
          <a:xfrm>
            <a:off x="5624494" y="3513279"/>
            <a:ext cx="4209176" cy="710326"/>
            <a:chOff x="4150600" y="1393760"/>
            <a:chExt cx="4209176" cy="710326"/>
          </a:xfrm>
        </p:grpSpPr>
        <p:sp>
          <p:nvSpPr>
            <p:cNvPr id="42" name="圆角矩形 52">
              <a:extLst>
                <a:ext uri="{FF2B5EF4-FFF2-40B4-BE49-F238E27FC236}">
                  <a16:creationId xmlns:a16="http://schemas.microsoft.com/office/drawing/2014/main" id="{34AB27A1-682E-473A-903B-8AB92BF74F38}"/>
                </a:ext>
              </a:extLst>
            </p:cNvPr>
            <p:cNvSpPr/>
            <p:nvPr/>
          </p:nvSpPr>
          <p:spPr>
            <a:xfrm>
              <a:off x="4533900" y="1463173"/>
              <a:ext cx="3825876" cy="571500"/>
            </a:xfrm>
            <a:prstGeom prst="roundRect">
              <a:avLst/>
            </a:prstGeom>
            <a:solidFill>
              <a:srgbClr val="278CC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43" name="椭圆 42">
              <a:extLst>
                <a:ext uri="{FF2B5EF4-FFF2-40B4-BE49-F238E27FC236}">
                  <a16:creationId xmlns:a16="http://schemas.microsoft.com/office/drawing/2014/main" id="{01865215-B5E7-48A7-9E4F-90103E7E7041}"/>
                </a:ext>
              </a:extLst>
            </p:cNvPr>
            <p:cNvSpPr/>
            <p:nvPr/>
          </p:nvSpPr>
          <p:spPr>
            <a:xfrm>
              <a:off x="4150600" y="1393760"/>
              <a:ext cx="710326" cy="710326"/>
            </a:xfrm>
            <a:prstGeom prst="ellipse">
              <a:avLst/>
            </a:prstGeom>
            <a:solidFill>
              <a:srgbClr val="278CC1"/>
            </a:solidFill>
            <a:ln w="1206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华文中宋" panose="02010600040101010101" pitchFamily="2" charset="-122"/>
                  <a:ea typeface="华文中宋" panose="02010600040101010101" pitchFamily="2" charset="-122"/>
                </a:rPr>
                <a:t>3</a:t>
              </a:r>
            </a:p>
          </p:txBody>
        </p:sp>
        <p:sp>
          <p:nvSpPr>
            <p:cNvPr id="44" name="文本框 43">
              <a:extLst>
                <a:ext uri="{FF2B5EF4-FFF2-40B4-BE49-F238E27FC236}">
                  <a16:creationId xmlns:a16="http://schemas.microsoft.com/office/drawing/2014/main" id="{A719C2CC-98D0-4F41-B2B1-D3F917B0E100}"/>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45" name="组合 44">
            <a:extLst>
              <a:ext uri="{FF2B5EF4-FFF2-40B4-BE49-F238E27FC236}">
                <a16:creationId xmlns:a16="http://schemas.microsoft.com/office/drawing/2014/main" id="{3A2D2BFC-656F-4133-83BB-C2E9A6CA4C20}"/>
              </a:ext>
            </a:extLst>
          </p:cNvPr>
          <p:cNvGrpSpPr/>
          <p:nvPr/>
        </p:nvGrpSpPr>
        <p:grpSpPr>
          <a:xfrm>
            <a:off x="5639008" y="4458286"/>
            <a:ext cx="4209176" cy="710326"/>
            <a:chOff x="4150600" y="1393760"/>
            <a:chExt cx="4209176" cy="710326"/>
          </a:xfrm>
        </p:grpSpPr>
        <p:sp>
          <p:nvSpPr>
            <p:cNvPr id="46" name="圆角矩形 52">
              <a:extLst>
                <a:ext uri="{FF2B5EF4-FFF2-40B4-BE49-F238E27FC236}">
                  <a16:creationId xmlns:a16="http://schemas.microsoft.com/office/drawing/2014/main" id="{E4A189E9-F06D-4AF3-805C-0BB3038EAA31}"/>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47" name="椭圆 46">
              <a:extLst>
                <a:ext uri="{FF2B5EF4-FFF2-40B4-BE49-F238E27FC236}">
                  <a16:creationId xmlns:a16="http://schemas.microsoft.com/office/drawing/2014/main" id="{4DB59C59-09EE-406C-A2A6-7B719B475A60}"/>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4</a:t>
              </a:r>
            </a:p>
          </p:txBody>
        </p:sp>
        <p:sp>
          <p:nvSpPr>
            <p:cNvPr id="48" name="文本框 47">
              <a:extLst>
                <a:ext uri="{FF2B5EF4-FFF2-40B4-BE49-F238E27FC236}">
                  <a16:creationId xmlns:a16="http://schemas.microsoft.com/office/drawing/2014/main" id="{1258169B-FE14-40DF-B263-9647191B6D98}"/>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spTree>
    <p:extLst>
      <p:ext uri="{BB962C8B-B14F-4D97-AF65-F5344CB8AC3E}">
        <p14:creationId xmlns:p14="http://schemas.microsoft.com/office/powerpoint/2010/main" val="1797604145"/>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750"/>
                                        <p:tgtEl>
                                          <p:spTgt spid="10"/>
                                        </p:tgtEl>
                                      </p:cBhvr>
                                    </p:animEffect>
                                  </p:childTnLst>
                                </p:cTn>
                              </p:par>
                              <p:par>
                                <p:cTn id="8" presetID="53" presetClass="entr" presetSubtype="16" fill="hold" grpId="0" nodeType="withEffect">
                                  <p:stCondLst>
                                    <p:cond delay="500"/>
                                  </p:stCondLst>
                                  <p:childTnLst>
                                    <p:set>
                                      <p:cBhvr>
                                        <p:cTn id="9" dur="1" fill="hold">
                                          <p:stCondLst>
                                            <p:cond delay="0"/>
                                          </p:stCondLst>
                                        </p:cTn>
                                        <p:tgtEl>
                                          <p:spTgt spid="11"/>
                                        </p:tgtEl>
                                        <p:attrNameLst>
                                          <p:attrName>style.visibility</p:attrName>
                                        </p:attrNameLst>
                                      </p:cBhvr>
                                      <p:to>
                                        <p:strVal val="visible"/>
                                      </p:to>
                                    </p:set>
                                    <p:anim calcmode="lin" valueType="num">
                                      <p:cBhvr>
                                        <p:cTn id="10" dur="1000" fill="hold"/>
                                        <p:tgtEl>
                                          <p:spTgt spid="11"/>
                                        </p:tgtEl>
                                        <p:attrNameLst>
                                          <p:attrName>ppt_w</p:attrName>
                                        </p:attrNameLst>
                                      </p:cBhvr>
                                      <p:tavLst>
                                        <p:tav tm="0">
                                          <p:val>
                                            <p:fltVal val="0"/>
                                          </p:val>
                                        </p:tav>
                                        <p:tav tm="100000">
                                          <p:val>
                                            <p:strVal val="#ppt_w"/>
                                          </p:val>
                                        </p:tav>
                                      </p:tavLst>
                                    </p:anim>
                                    <p:anim calcmode="lin" valueType="num">
                                      <p:cBhvr>
                                        <p:cTn id="11" dur="1000" fill="hold"/>
                                        <p:tgtEl>
                                          <p:spTgt spid="11"/>
                                        </p:tgtEl>
                                        <p:attrNameLst>
                                          <p:attrName>ppt_h</p:attrName>
                                        </p:attrNameLst>
                                      </p:cBhvr>
                                      <p:tavLst>
                                        <p:tav tm="0">
                                          <p:val>
                                            <p:fltVal val="0"/>
                                          </p:val>
                                        </p:tav>
                                        <p:tav tm="100000">
                                          <p:val>
                                            <p:strVal val="#ppt_h"/>
                                          </p:val>
                                        </p:tav>
                                      </p:tavLst>
                                    </p:anim>
                                    <p:animEffect transition="in" filter="fade">
                                      <p:cBhvr>
                                        <p:cTn id="12" dur="1000"/>
                                        <p:tgtEl>
                                          <p:spTgt spid="11"/>
                                        </p:tgtEl>
                                      </p:cBhvr>
                                    </p:animEffect>
                                  </p:childTnLst>
                                </p:cTn>
                              </p:par>
                            </p:childTnLst>
                          </p:cTn>
                        </p:par>
                        <p:par>
                          <p:cTn id="13" fill="hold">
                            <p:stCondLst>
                              <p:cond delay="1500"/>
                            </p:stCondLst>
                            <p:childTnLst>
                              <p:par>
                                <p:cTn id="14" presetID="2" presetClass="entr" presetSubtype="8" fill="hold" grpId="0" nodeType="afterEffect" nodePh="1">
                                  <p:stCondLst>
                                    <p:cond delay="0"/>
                                  </p:stCondLst>
                                  <p:endCondLst>
                                    <p:cond evt="begin" delay="0">
                                      <p:tn val="14"/>
                                    </p:cond>
                                  </p:endCondLst>
                                  <p:childTnLst>
                                    <p:set>
                                      <p:cBhvr>
                                        <p:cTn id="15" dur="1" fill="hold">
                                          <p:stCondLst>
                                            <p:cond delay="0"/>
                                          </p:stCondLst>
                                        </p:cTn>
                                        <p:tgtEl>
                                          <p:spTgt spid="36"/>
                                        </p:tgtEl>
                                        <p:attrNameLst>
                                          <p:attrName>style.visibility</p:attrName>
                                        </p:attrNameLst>
                                      </p:cBhvr>
                                      <p:to>
                                        <p:strVal val="visible"/>
                                      </p:to>
                                    </p:set>
                                    <p:anim calcmode="lin" valueType="num">
                                      <p:cBhvr additive="base">
                                        <p:cTn id="16" dur="500" fill="hold"/>
                                        <p:tgtEl>
                                          <p:spTgt spid="36"/>
                                        </p:tgtEl>
                                        <p:attrNameLst>
                                          <p:attrName>ppt_x</p:attrName>
                                        </p:attrNameLst>
                                      </p:cBhvr>
                                      <p:tavLst>
                                        <p:tav tm="0">
                                          <p:val>
                                            <p:strVal val="0-#ppt_w/2"/>
                                          </p:val>
                                        </p:tav>
                                        <p:tav tm="100000">
                                          <p:val>
                                            <p:strVal val="#ppt_x"/>
                                          </p:val>
                                        </p:tav>
                                      </p:tavLst>
                                    </p:anim>
                                    <p:anim calcmode="lin" valueType="num">
                                      <p:cBhvr additive="base">
                                        <p:cTn id="17" dur="500" fill="hold"/>
                                        <p:tgtEl>
                                          <p:spTgt spid="36"/>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500"/>
                                        <p:tgtEl>
                                          <p:spTgt spid="37"/>
                                        </p:tgtEl>
                                      </p:cBhvr>
                                    </p:animEffect>
                                    <p:anim calcmode="lin" valueType="num">
                                      <p:cBhvr>
                                        <p:cTn id="22" dur="500" fill="hold"/>
                                        <p:tgtEl>
                                          <p:spTgt spid="37"/>
                                        </p:tgtEl>
                                        <p:attrNameLst>
                                          <p:attrName>ppt_x</p:attrName>
                                        </p:attrNameLst>
                                      </p:cBhvr>
                                      <p:tavLst>
                                        <p:tav tm="0">
                                          <p:val>
                                            <p:strVal val="#ppt_x"/>
                                          </p:val>
                                        </p:tav>
                                        <p:tav tm="100000">
                                          <p:val>
                                            <p:strVal val="#ppt_x"/>
                                          </p:val>
                                        </p:tav>
                                      </p:tavLst>
                                    </p:anim>
                                    <p:anim calcmode="lin" valueType="num">
                                      <p:cBhvr>
                                        <p:cTn id="23" dur="500" fill="hold"/>
                                        <p:tgtEl>
                                          <p:spTgt spid="37"/>
                                        </p:tgtEl>
                                        <p:attrNameLst>
                                          <p:attrName>ppt_y</p:attrName>
                                        </p:attrNameLst>
                                      </p:cBhvr>
                                      <p:tavLst>
                                        <p:tav tm="0">
                                          <p:val>
                                            <p:strVal val="#ppt_y+.1"/>
                                          </p:val>
                                        </p:tav>
                                        <p:tav tm="100000">
                                          <p:val>
                                            <p:strVal val="#ppt_y"/>
                                          </p:val>
                                        </p:tav>
                                      </p:tavLst>
                                    </p:anim>
                                  </p:childTnLst>
                                </p:cTn>
                              </p:par>
                            </p:childTnLst>
                          </p:cTn>
                        </p:par>
                        <p:par>
                          <p:cTn id="24" fill="hold">
                            <p:stCondLst>
                              <p:cond delay="2500"/>
                            </p:stCondLst>
                            <p:childTnLst>
                              <p:par>
                                <p:cTn id="25" presetID="23" presetClass="entr" presetSubtype="16" fill="hold" nodeType="after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p:cTn id="27" dur="500" fill="hold"/>
                                        <p:tgtEl>
                                          <p:spTgt spid="24"/>
                                        </p:tgtEl>
                                        <p:attrNameLst>
                                          <p:attrName>ppt_w</p:attrName>
                                        </p:attrNameLst>
                                      </p:cBhvr>
                                      <p:tavLst>
                                        <p:tav tm="0">
                                          <p:val>
                                            <p:fltVal val="0"/>
                                          </p:val>
                                        </p:tav>
                                        <p:tav tm="100000">
                                          <p:val>
                                            <p:strVal val="#ppt_w"/>
                                          </p:val>
                                        </p:tav>
                                      </p:tavLst>
                                    </p:anim>
                                    <p:anim calcmode="lin" valueType="num">
                                      <p:cBhvr>
                                        <p:cTn id="28" dur="500" fill="hold"/>
                                        <p:tgtEl>
                                          <p:spTgt spid="24"/>
                                        </p:tgtEl>
                                        <p:attrNameLst>
                                          <p:attrName>ppt_h</p:attrName>
                                        </p:attrNameLst>
                                      </p:cBhvr>
                                      <p:tavLst>
                                        <p:tav tm="0">
                                          <p:val>
                                            <p:fltVal val="0"/>
                                          </p:val>
                                        </p:tav>
                                        <p:tav tm="100000">
                                          <p:val>
                                            <p:strVal val="#ppt_h"/>
                                          </p:val>
                                        </p:tav>
                                      </p:tavLst>
                                    </p:anim>
                                  </p:childTnLst>
                                </p:cTn>
                              </p:par>
                            </p:childTnLst>
                          </p:cTn>
                        </p:par>
                        <p:par>
                          <p:cTn id="29" fill="hold">
                            <p:stCondLst>
                              <p:cond delay="3000"/>
                            </p:stCondLst>
                            <p:childTnLst>
                              <p:par>
                                <p:cTn id="30" presetID="23" presetClass="entr" presetSubtype="16" fill="hold"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p:cTn id="32" dur="500" fill="hold"/>
                                        <p:tgtEl>
                                          <p:spTgt spid="29"/>
                                        </p:tgtEl>
                                        <p:attrNameLst>
                                          <p:attrName>ppt_w</p:attrName>
                                        </p:attrNameLst>
                                      </p:cBhvr>
                                      <p:tavLst>
                                        <p:tav tm="0">
                                          <p:val>
                                            <p:fltVal val="0"/>
                                          </p:val>
                                        </p:tav>
                                        <p:tav tm="100000">
                                          <p:val>
                                            <p:strVal val="#ppt_w"/>
                                          </p:val>
                                        </p:tav>
                                      </p:tavLst>
                                    </p:anim>
                                    <p:anim calcmode="lin" valueType="num">
                                      <p:cBhvr>
                                        <p:cTn id="33" dur="500" fill="hold"/>
                                        <p:tgtEl>
                                          <p:spTgt spid="29"/>
                                        </p:tgtEl>
                                        <p:attrNameLst>
                                          <p:attrName>ppt_h</p:attrName>
                                        </p:attrNameLst>
                                      </p:cBhvr>
                                      <p:tavLst>
                                        <p:tav tm="0">
                                          <p:val>
                                            <p:fltVal val="0"/>
                                          </p:val>
                                        </p:tav>
                                        <p:tav tm="100000">
                                          <p:val>
                                            <p:strVal val="#ppt_h"/>
                                          </p:val>
                                        </p:tav>
                                      </p:tavLst>
                                    </p:anim>
                                  </p:childTnLst>
                                </p:cTn>
                              </p:par>
                            </p:childTnLst>
                          </p:cTn>
                        </p:par>
                        <p:par>
                          <p:cTn id="34" fill="hold">
                            <p:stCondLst>
                              <p:cond delay="3500"/>
                            </p:stCondLst>
                            <p:childTnLst>
                              <p:par>
                                <p:cTn id="35" presetID="23" presetClass="entr" presetSubtype="16" fill="hold" nodeType="afterEffect">
                                  <p:stCondLst>
                                    <p:cond delay="0"/>
                                  </p:stCondLst>
                                  <p:childTnLst>
                                    <p:set>
                                      <p:cBhvr>
                                        <p:cTn id="36" dur="1" fill="hold">
                                          <p:stCondLst>
                                            <p:cond delay="0"/>
                                          </p:stCondLst>
                                        </p:cTn>
                                        <p:tgtEl>
                                          <p:spTgt spid="41"/>
                                        </p:tgtEl>
                                        <p:attrNameLst>
                                          <p:attrName>style.visibility</p:attrName>
                                        </p:attrNameLst>
                                      </p:cBhvr>
                                      <p:to>
                                        <p:strVal val="visible"/>
                                      </p:to>
                                    </p:set>
                                    <p:anim calcmode="lin" valueType="num">
                                      <p:cBhvr>
                                        <p:cTn id="37" dur="500" fill="hold"/>
                                        <p:tgtEl>
                                          <p:spTgt spid="41"/>
                                        </p:tgtEl>
                                        <p:attrNameLst>
                                          <p:attrName>ppt_w</p:attrName>
                                        </p:attrNameLst>
                                      </p:cBhvr>
                                      <p:tavLst>
                                        <p:tav tm="0">
                                          <p:val>
                                            <p:fltVal val="0"/>
                                          </p:val>
                                        </p:tav>
                                        <p:tav tm="100000">
                                          <p:val>
                                            <p:strVal val="#ppt_w"/>
                                          </p:val>
                                        </p:tav>
                                      </p:tavLst>
                                    </p:anim>
                                    <p:anim calcmode="lin" valueType="num">
                                      <p:cBhvr>
                                        <p:cTn id="38" dur="500" fill="hold"/>
                                        <p:tgtEl>
                                          <p:spTgt spid="41"/>
                                        </p:tgtEl>
                                        <p:attrNameLst>
                                          <p:attrName>ppt_h</p:attrName>
                                        </p:attrNameLst>
                                      </p:cBhvr>
                                      <p:tavLst>
                                        <p:tav tm="0">
                                          <p:val>
                                            <p:fltVal val="0"/>
                                          </p:val>
                                        </p:tav>
                                        <p:tav tm="100000">
                                          <p:val>
                                            <p:strVal val="#ppt_h"/>
                                          </p:val>
                                        </p:tav>
                                      </p:tavLst>
                                    </p:anim>
                                  </p:childTnLst>
                                </p:cTn>
                              </p:par>
                            </p:childTnLst>
                          </p:cTn>
                        </p:par>
                        <p:par>
                          <p:cTn id="39" fill="hold">
                            <p:stCondLst>
                              <p:cond delay="4000"/>
                            </p:stCondLst>
                            <p:childTnLst>
                              <p:par>
                                <p:cTn id="40" presetID="23" presetClass="entr" presetSubtype="16" fill="hold" nodeType="afterEffect">
                                  <p:stCondLst>
                                    <p:cond delay="0"/>
                                  </p:stCondLst>
                                  <p:childTnLst>
                                    <p:set>
                                      <p:cBhvr>
                                        <p:cTn id="41" dur="1" fill="hold">
                                          <p:stCondLst>
                                            <p:cond delay="0"/>
                                          </p:stCondLst>
                                        </p:cTn>
                                        <p:tgtEl>
                                          <p:spTgt spid="45"/>
                                        </p:tgtEl>
                                        <p:attrNameLst>
                                          <p:attrName>style.visibility</p:attrName>
                                        </p:attrNameLst>
                                      </p:cBhvr>
                                      <p:to>
                                        <p:strVal val="visible"/>
                                      </p:to>
                                    </p:set>
                                    <p:anim calcmode="lin" valueType="num">
                                      <p:cBhvr>
                                        <p:cTn id="42" dur="500" fill="hold"/>
                                        <p:tgtEl>
                                          <p:spTgt spid="45"/>
                                        </p:tgtEl>
                                        <p:attrNameLst>
                                          <p:attrName>ppt_w</p:attrName>
                                        </p:attrNameLst>
                                      </p:cBhvr>
                                      <p:tavLst>
                                        <p:tav tm="0">
                                          <p:val>
                                            <p:fltVal val="0"/>
                                          </p:val>
                                        </p:tav>
                                        <p:tav tm="100000">
                                          <p:val>
                                            <p:strVal val="#ppt_w"/>
                                          </p:val>
                                        </p:tav>
                                      </p:tavLst>
                                    </p:anim>
                                    <p:anim calcmode="lin" valueType="num">
                                      <p:cBhvr>
                                        <p:cTn id="43" dur="500" fill="hold"/>
                                        <p:tgtEl>
                                          <p:spTgt spid="45"/>
                                        </p:tgtEl>
                                        <p:attrNameLst>
                                          <p:attrName>ppt_h</p:attrName>
                                        </p:attrNameLst>
                                      </p:cBhvr>
                                      <p:tavLst>
                                        <p:tav tm="0">
                                          <p:val>
                                            <p:fltVal val="0"/>
                                          </p:val>
                                        </p:tav>
                                        <p:tav tm="100000">
                                          <p:val>
                                            <p:strVal val="#ppt_h"/>
                                          </p:val>
                                        </p:tav>
                                      </p:tavLst>
                                    </p:anim>
                                  </p:childTnLst>
                                </p:cTn>
                              </p:par>
                            </p:childTnLst>
                          </p:cTn>
                        </p:par>
                        <p:par>
                          <p:cTn id="44" fill="hold">
                            <p:stCondLst>
                              <p:cond delay="4500"/>
                            </p:stCondLst>
                            <p:childTnLst>
                              <p:par>
                                <p:cTn id="45" presetID="53" presetClass="entr" presetSubtype="16" fill="hold" nodeType="afterEffect">
                                  <p:stCondLst>
                                    <p:cond delay="0"/>
                                  </p:stCondLst>
                                  <p:childTnLst>
                                    <p:set>
                                      <p:cBhvr>
                                        <p:cTn id="46" dur="1" fill="hold">
                                          <p:stCondLst>
                                            <p:cond delay="0"/>
                                          </p:stCondLst>
                                        </p:cTn>
                                        <p:tgtEl>
                                          <p:spTgt spid="41"/>
                                        </p:tgtEl>
                                        <p:attrNameLst>
                                          <p:attrName>style.visibility</p:attrName>
                                        </p:attrNameLst>
                                      </p:cBhvr>
                                      <p:to>
                                        <p:strVal val="visible"/>
                                      </p:to>
                                    </p:set>
                                    <p:anim calcmode="lin" valueType="num">
                                      <p:cBhvr>
                                        <p:cTn id="47" dur="500" fill="hold"/>
                                        <p:tgtEl>
                                          <p:spTgt spid="41"/>
                                        </p:tgtEl>
                                        <p:attrNameLst>
                                          <p:attrName>ppt_w</p:attrName>
                                        </p:attrNameLst>
                                      </p:cBhvr>
                                      <p:tavLst>
                                        <p:tav tm="0">
                                          <p:val>
                                            <p:fltVal val="0"/>
                                          </p:val>
                                        </p:tav>
                                        <p:tav tm="100000">
                                          <p:val>
                                            <p:strVal val="#ppt_w"/>
                                          </p:val>
                                        </p:tav>
                                      </p:tavLst>
                                    </p:anim>
                                    <p:anim calcmode="lin" valueType="num">
                                      <p:cBhvr>
                                        <p:cTn id="48" dur="500" fill="hold"/>
                                        <p:tgtEl>
                                          <p:spTgt spid="41"/>
                                        </p:tgtEl>
                                        <p:attrNameLst>
                                          <p:attrName>ppt_h</p:attrName>
                                        </p:attrNameLst>
                                      </p:cBhvr>
                                      <p:tavLst>
                                        <p:tav tm="0">
                                          <p:val>
                                            <p:fltVal val="0"/>
                                          </p:val>
                                        </p:tav>
                                        <p:tav tm="100000">
                                          <p:val>
                                            <p:strVal val="#ppt_h"/>
                                          </p:val>
                                        </p:tav>
                                      </p:tavLst>
                                    </p:anim>
                                    <p:animEffect transition="in" filter="fade">
                                      <p:cBhvr>
                                        <p:cTn id="49"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6" grpId="0" animBg="1"/>
      <p:bldP spid="3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sp>
        <p:nvSpPr>
          <p:cNvPr id="11" name="椭圆 42">
            <a:extLst>
              <a:ext uri="{FF2B5EF4-FFF2-40B4-BE49-F238E27FC236}">
                <a16:creationId xmlns:a16="http://schemas.microsoft.com/office/drawing/2014/main" id="{C74C5A83-F37E-4996-9C12-E8BAFDB72CDC}"/>
              </a:ext>
            </a:extLst>
          </p:cNvPr>
          <p:cNvSpPr>
            <a:spLocks noChangeArrowheads="1"/>
          </p:cNvSpPr>
          <p:nvPr/>
        </p:nvSpPr>
        <p:spPr bwMode="auto">
          <a:xfrm>
            <a:off x="7413148" y="2324606"/>
            <a:ext cx="447675" cy="447675"/>
          </a:xfrm>
          <a:prstGeom prst="ellipse">
            <a:avLst/>
          </a:prstGeom>
          <a:solidFill>
            <a:schemeClr val="bg1"/>
          </a:solidFill>
          <a:ln>
            <a:noFill/>
          </a:ln>
        </p:spPr>
        <p:txBody>
          <a:bodyPr anchor="ctr"/>
          <a:lstStyle/>
          <a:p>
            <a:pPr algn="ctr" eaLnBrk="1" hangingPunct="1">
              <a:buFont typeface="Arial" charset="0"/>
              <a:buNone/>
            </a:pPr>
            <a:endParaRPr lang="zh-CN" altLang="en-US" sz="1200">
              <a:solidFill>
                <a:schemeClr val="bg1"/>
              </a:solidFill>
              <a:latin typeface="宋体" charset="-122"/>
              <a:sym typeface="宋体" charset="-122"/>
            </a:endParaRPr>
          </a:p>
        </p:txBody>
      </p:sp>
      <p:sp>
        <p:nvSpPr>
          <p:cNvPr id="13" name="椭圆 43">
            <a:extLst>
              <a:ext uri="{FF2B5EF4-FFF2-40B4-BE49-F238E27FC236}">
                <a16:creationId xmlns:a16="http://schemas.microsoft.com/office/drawing/2014/main" id="{929E8F03-7CD4-48B9-99D7-A5A7CD0D3031}"/>
              </a:ext>
            </a:extLst>
          </p:cNvPr>
          <p:cNvSpPr>
            <a:spLocks noChangeArrowheads="1"/>
          </p:cNvSpPr>
          <p:nvPr/>
        </p:nvSpPr>
        <p:spPr bwMode="auto">
          <a:xfrm>
            <a:off x="7413148" y="3242181"/>
            <a:ext cx="447675" cy="447675"/>
          </a:xfrm>
          <a:prstGeom prst="ellipse">
            <a:avLst/>
          </a:prstGeom>
          <a:solidFill>
            <a:schemeClr val="bg1"/>
          </a:solidFill>
          <a:ln>
            <a:noFill/>
          </a:ln>
        </p:spPr>
        <p:txBody>
          <a:bodyPr anchor="ctr"/>
          <a:lstStyle/>
          <a:p>
            <a:pPr algn="ctr" eaLnBrk="1" hangingPunct="1">
              <a:buFont typeface="Arial" charset="0"/>
              <a:buNone/>
            </a:pPr>
            <a:endParaRPr lang="zh-CN" altLang="en-US" sz="1200">
              <a:solidFill>
                <a:schemeClr val="bg1"/>
              </a:solidFill>
              <a:latin typeface="宋体" charset="-122"/>
              <a:sym typeface="宋体" charset="-122"/>
            </a:endParaRPr>
          </a:p>
        </p:txBody>
      </p:sp>
      <p:sp>
        <p:nvSpPr>
          <p:cNvPr id="18" name="椭圆 44">
            <a:extLst>
              <a:ext uri="{FF2B5EF4-FFF2-40B4-BE49-F238E27FC236}">
                <a16:creationId xmlns:a16="http://schemas.microsoft.com/office/drawing/2014/main" id="{34DE024A-80BF-4CA1-A6D2-B77432B9FE99}"/>
              </a:ext>
            </a:extLst>
          </p:cNvPr>
          <p:cNvSpPr>
            <a:spLocks noChangeArrowheads="1"/>
          </p:cNvSpPr>
          <p:nvPr/>
        </p:nvSpPr>
        <p:spPr bwMode="auto">
          <a:xfrm>
            <a:off x="7413148" y="4172456"/>
            <a:ext cx="447675" cy="447675"/>
          </a:xfrm>
          <a:prstGeom prst="ellipse">
            <a:avLst/>
          </a:prstGeom>
          <a:solidFill>
            <a:schemeClr val="bg1"/>
          </a:solidFill>
          <a:ln>
            <a:noFill/>
          </a:ln>
        </p:spPr>
        <p:txBody>
          <a:bodyPr anchor="ctr"/>
          <a:lstStyle/>
          <a:p>
            <a:pPr algn="ctr" eaLnBrk="1" hangingPunct="1">
              <a:buFont typeface="Arial" charset="0"/>
              <a:buNone/>
            </a:pPr>
            <a:endParaRPr lang="zh-CN" altLang="en-US" sz="1200">
              <a:solidFill>
                <a:schemeClr val="bg1"/>
              </a:solidFill>
              <a:latin typeface="宋体" charset="-122"/>
              <a:sym typeface="宋体" charset="-122"/>
            </a:endParaRPr>
          </a:p>
        </p:txBody>
      </p:sp>
      <p:sp>
        <p:nvSpPr>
          <p:cNvPr id="19" name="椭圆 45">
            <a:extLst>
              <a:ext uri="{FF2B5EF4-FFF2-40B4-BE49-F238E27FC236}">
                <a16:creationId xmlns:a16="http://schemas.microsoft.com/office/drawing/2014/main" id="{4FB9A1B9-1CEB-4EF4-BA60-5825602E1D28}"/>
              </a:ext>
            </a:extLst>
          </p:cNvPr>
          <p:cNvSpPr>
            <a:spLocks noChangeArrowheads="1"/>
          </p:cNvSpPr>
          <p:nvPr/>
        </p:nvSpPr>
        <p:spPr bwMode="auto">
          <a:xfrm>
            <a:off x="7413148" y="5102731"/>
            <a:ext cx="447675" cy="447675"/>
          </a:xfrm>
          <a:prstGeom prst="ellipse">
            <a:avLst/>
          </a:prstGeom>
          <a:solidFill>
            <a:schemeClr val="bg1"/>
          </a:solidFill>
          <a:ln>
            <a:noFill/>
          </a:ln>
        </p:spPr>
        <p:txBody>
          <a:bodyPr anchor="ctr"/>
          <a:lstStyle/>
          <a:p>
            <a:pPr algn="ctr" eaLnBrk="1" hangingPunct="1">
              <a:buFont typeface="Arial" charset="0"/>
              <a:buNone/>
            </a:pPr>
            <a:endParaRPr lang="zh-CN" altLang="en-US" sz="1200">
              <a:solidFill>
                <a:schemeClr val="bg1"/>
              </a:solidFill>
              <a:latin typeface="宋体" charset="-122"/>
              <a:sym typeface="宋体" charset="-122"/>
            </a:endParaRPr>
          </a:p>
        </p:txBody>
      </p:sp>
      <p:sp>
        <p:nvSpPr>
          <p:cNvPr id="20" name="文本框 47">
            <a:extLst>
              <a:ext uri="{FF2B5EF4-FFF2-40B4-BE49-F238E27FC236}">
                <a16:creationId xmlns:a16="http://schemas.microsoft.com/office/drawing/2014/main" id="{820FAD54-3186-4CD9-BE56-0AAF502B25AD}"/>
              </a:ext>
            </a:extLst>
          </p:cNvPr>
          <p:cNvSpPr>
            <a:spLocks noChangeArrowheads="1"/>
          </p:cNvSpPr>
          <p:nvPr/>
        </p:nvSpPr>
        <p:spPr bwMode="auto">
          <a:xfrm>
            <a:off x="8071961" y="2132518"/>
            <a:ext cx="2491901"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charset="0"/>
              <a:buNone/>
            </a:pPr>
            <a:r>
              <a:rPr lang="en-US" altLang="zh-CN" b="1" dirty="0">
                <a:solidFill>
                  <a:schemeClr val="bg1"/>
                </a:solidFill>
                <a:latin typeface="Calibri" pitchFamily="34" charset="0"/>
                <a:sym typeface="Calibri" pitchFamily="34" charset="0"/>
              </a:rPr>
              <a:t>YOUR  TITLE</a:t>
            </a:r>
            <a:endParaRPr lang="en-US" altLang="zh-CN" sz="1100" b="1" dirty="0">
              <a:solidFill>
                <a:schemeClr val="bg1"/>
              </a:solidFill>
              <a:latin typeface="Calibri" pitchFamily="34" charset="0"/>
              <a:sym typeface="Calibri" pitchFamily="34" charset="0"/>
            </a:endParaRPr>
          </a:p>
          <a:p>
            <a:pPr eaLnBrk="1" hangingPunct="1">
              <a:buFont typeface="Arial" charset="0"/>
              <a:buNone/>
            </a:pPr>
            <a:r>
              <a:rPr lang="en-US" altLang="zh-CN" sz="1400" dirty="0">
                <a:solidFill>
                  <a:schemeClr val="bg1"/>
                </a:solidFill>
                <a:latin typeface="Calibri" pitchFamily="34" charset="0"/>
                <a:sym typeface="Calibri" pitchFamily="34" charset="0"/>
              </a:rPr>
              <a:t>  Click here to add  you to the</a:t>
            </a:r>
            <a:endParaRPr lang="zh-CN" altLang="en-US" sz="1400" dirty="0">
              <a:solidFill>
                <a:schemeClr val="bg1"/>
              </a:solidFill>
              <a:latin typeface="Calibri" pitchFamily="34" charset="0"/>
              <a:sym typeface="Calibri" pitchFamily="34" charset="0"/>
            </a:endParaRPr>
          </a:p>
          <a:p>
            <a:pPr eaLnBrk="1" hangingPunct="1">
              <a:buFont typeface="Arial" charset="0"/>
              <a:buNone/>
            </a:pPr>
            <a:r>
              <a:rPr lang="en-US" altLang="zh-CN" sz="1400" dirty="0">
                <a:solidFill>
                  <a:schemeClr val="bg1"/>
                </a:solidFill>
                <a:latin typeface="Calibri" pitchFamily="34" charset="0"/>
                <a:sym typeface="Calibri" pitchFamily="34" charset="0"/>
              </a:rPr>
              <a:t> center of the narrative thought</a:t>
            </a:r>
            <a:endParaRPr lang="en-US" altLang="zh-CN" sz="1400" dirty="0">
              <a:solidFill>
                <a:schemeClr val="bg1"/>
              </a:solidFill>
              <a:latin typeface="微软雅黑" pitchFamily="34" charset="-122"/>
              <a:ea typeface="微软雅黑" pitchFamily="34" charset="-122"/>
              <a:sym typeface="微软雅黑" pitchFamily="34" charset="-122"/>
            </a:endParaRPr>
          </a:p>
        </p:txBody>
      </p:sp>
      <p:sp>
        <p:nvSpPr>
          <p:cNvPr id="21" name="文本框 48">
            <a:extLst>
              <a:ext uri="{FF2B5EF4-FFF2-40B4-BE49-F238E27FC236}">
                <a16:creationId xmlns:a16="http://schemas.microsoft.com/office/drawing/2014/main" id="{BD905C14-0D0F-48D5-8EAF-AF7972788953}"/>
              </a:ext>
            </a:extLst>
          </p:cNvPr>
          <p:cNvSpPr>
            <a:spLocks noChangeArrowheads="1"/>
          </p:cNvSpPr>
          <p:nvPr/>
        </p:nvSpPr>
        <p:spPr bwMode="auto">
          <a:xfrm>
            <a:off x="8071961" y="3050093"/>
            <a:ext cx="2491901"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charset="0"/>
              <a:buNone/>
            </a:pPr>
            <a:r>
              <a:rPr lang="en-US" altLang="zh-CN" b="1">
                <a:solidFill>
                  <a:schemeClr val="bg1"/>
                </a:solidFill>
                <a:latin typeface="Calibri" pitchFamily="34" charset="0"/>
                <a:sym typeface="Calibri" pitchFamily="34" charset="0"/>
              </a:rPr>
              <a:t>YOUR  TITLE</a:t>
            </a:r>
            <a:endParaRPr lang="en-US" altLang="zh-CN" sz="1100" b="1">
              <a:solidFill>
                <a:schemeClr val="bg1"/>
              </a:solidFill>
              <a:latin typeface="Calibri" pitchFamily="34" charset="0"/>
              <a:sym typeface="Calibri" pitchFamily="34" charset="0"/>
            </a:endParaRPr>
          </a:p>
          <a:p>
            <a:pPr eaLnBrk="1" hangingPunct="1">
              <a:buFont typeface="Arial" charset="0"/>
              <a:buNone/>
            </a:pPr>
            <a:r>
              <a:rPr lang="en-US" altLang="zh-CN" sz="1400">
                <a:solidFill>
                  <a:schemeClr val="bg1"/>
                </a:solidFill>
                <a:latin typeface="Calibri" pitchFamily="34" charset="0"/>
                <a:sym typeface="Calibri" pitchFamily="34" charset="0"/>
              </a:rPr>
              <a:t>  Click here to add  you to the</a:t>
            </a:r>
            <a:endParaRPr lang="zh-CN" altLang="en-US" sz="1400">
              <a:solidFill>
                <a:schemeClr val="bg1"/>
              </a:solidFill>
              <a:latin typeface="Calibri" pitchFamily="34" charset="0"/>
              <a:sym typeface="Calibri" pitchFamily="34" charset="0"/>
            </a:endParaRPr>
          </a:p>
          <a:p>
            <a:pPr eaLnBrk="1" hangingPunct="1">
              <a:buFont typeface="Arial" charset="0"/>
              <a:buNone/>
            </a:pPr>
            <a:r>
              <a:rPr lang="en-US" altLang="zh-CN" sz="1400">
                <a:solidFill>
                  <a:schemeClr val="bg1"/>
                </a:solidFill>
                <a:latin typeface="Calibri" pitchFamily="34" charset="0"/>
                <a:sym typeface="Calibri" pitchFamily="34" charset="0"/>
              </a:rPr>
              <a:t> center of the narrative thought</a:t>
            </a:r>
            <a:endParaRPr lang="en-US" altLang="zh-CN" sz="1400">
              <a:solidFill>
                <a:schemeClr val="bg1"/>
              </a:solidFill>
              <a:latin typeface="微软雅黑" pitchFamily="34" charset="-122"/>
              <a:ea typeface="微软雅黑" pitchFamily="34" charset="-122"/>
              <a:sym typeface="微软雅黑" pitchFamily="34" charset="-122"/>
            </a:endParaRPr>
          </a:p>
        </p:txBody>
      </p:sp>
      <p:sp>
        <p:nvSpPr>
          <p:cNvPr id="22" name="文本框 49">
            <a:extLst>
              <a:ext uri="{FF2B5EF4-FFF2-40B4-BE49-F238E27FC236}">
                <a16:creationId xmlns:a16="http://schemas.microsoft.com/office/drawing/2014/main" id="{4C7B69D9-3C87-4961-BF6E-32E624B4285A}"/>
              </a:ext>
            </a:extLst>
          </p:cNvPr>
          <p:cNvSpPr>
            <a:spLocks noChangeArrowheads="1"/>
          </p:cNvSpPr>
          <p:nvPr/>
        </p:nvSpPr>
        <p:spPr bwMode="auto">
          <a:xfrm>
            <a:off x="8071961" y="3980368"/>
            <a:ext cx="2491901"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charset="0"/>
              <a:buNone/>
            </a:pPr>
            <a:r>
              <a:rPr lang="en-US" altLang="zh-CN" b="1">
                <a:solidFill>
                  <a:schemeClr val="bg1"/>
                </a:solidFill>
                <a:latin typeface="Calibri" pitchFamily="34" charset="0"/>
                <a:sym typeface="Calibri" pitchFamily="34" charset="0"/>
              </a:rPr>
              <a:t>YOUR  TITLE</a:t>
            </a:r>
            <a:endParaRPr lang="en-US" altLang="zh-CN" sz="1100" b="1">
              <a:solidFill>
                <a:schemeClr val="bg1"/>
              </a:solidFill>
              <a:latin typeface="Calibri" pitchFamily="34" charset="0"/>
              <a:sym typeface="Calibri" pitchFamily="34" charset="0"/>
            </a:endParaRPr>
          </a:p>
          <a:p>
            <a:pPr eaLnBrk="1" hangingPunct="1">
              <a:buFont typeface="Arial" charset="0"/>
              <a:buNone/>
            </a:pPr>
            <a:r>
              <a:rPr lang="en-US" altLang="zh-CN" sz="1400">
                <a:solidFill>
                  <a:schemeClr val="bg1"/>
                </a:solidFill>
                <a:latin typeface="Calibri" pitchFamily="34" charset="0"/>
                <a:sym typeface="Calibri" pitchFamily="34" charset="0"/>
              </a:rPr>
              <a:t>  Click here to add  you to the</a:t>
            </a:r>
            <a:endParaRPr lang="zh-CN" altLang="en-US" sz="1400">
              <a:solidFill>
                <a:schemeClr val="bg1"/>
              </a:solidFill>
              <a:latin typeface="Calibri" pitchFamily="34" charset="0"/>
              <a:sym typeface="Calibri" pitchFamily="34" charset="0"/>
            </a:endParaRPr>
          </a:p>
          <a:p>
            <a:pPr eaLnBrk="1" hangingPunct="1">
              <a:buFont typeface="Arial" charset="0"/>
              <a:buNone/>
            </a:pPr>
            <a:r>
              <a:rPr lang="en-US" altLang="zh-CN" sz="1400">
                <a:solidFill>
                  <a:schemeClr val="bg1"/>
                </a:solidFill>
                <a:latin typeface="Calibri" pitchFamily="34" charset="0"/>
                <a:sym typeface="Calibri" pitchFamily="34" charset="0"/>
              </a:rPr>
              <a:t> center of the narrative thought</a:t>
            </a:r>
            <a:endParaRPr lang="en-US" altLang="zh-CN" sz="1400">
              <a:solidFill>
                <a:schemeClr val="bg1"/>
              </a:solidFill>
              <a:latin typeface="微软雅黑" pitchFamily="34" charset="-122"/>
              <a:ea typeface="微软雅黑" pitchFamily="34" charset="-122"/>
              <a:sym typeface="微软雅黑" pitchFamily="34" charset="-122"/>
            </a:endParaRPr>
          </a:p>
        </p:txBody>
      </p:sp>
      <p:sp>
        <p:nvSpPr>
          <p:cNvPr id="23" name="文本框 50">
            <a:extLst>
              <a:ext uri="{FF2B5EF4-FFF2-40B4-BE49-F238E27FC236}">
                <a16:creationId xmlns:a16="http://schemas.microsoft.com/office/drawing/2014/main" id="{E890A8D4-4A5D-48B6-9971-A0E4829068D4}"/>
              </a:ext>
            </a:extLst>
          </p:cNvPr>
          <p:cNvSpPr>
            <a:spLocks noChangeArrowheads="1"/>
          </p:cNvSpPr>
          <p:nvPr/>
        </p:nvSpPr>
        <p:spPr bwMode="auto">
          <a:xfrm>
            <a:off x="8071961" y="4924931"/>
            <a:ext cx="2491901"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buFont typeface="Arial" charset="0"/>
              <a:buNone/>
            </a:pPr>
            <a:r>
              <a:rPr lang="en-US" altLang="zh-CN" b="1">
                <a:solidFill>
                  <a:schemeClr val="bg1"/>
                </a:solidFill>
                <a:latin typeface="Calibri" pitchFamily="34" charset="0"/>
                <a:sym typeface="Calibri" pitchFamily="34" charset="0"/>
              </a:rPr>
              <a:t>YOUR  TITLE</a:t>
            </a:r>
            <a:endParaRPr lang="en-US" altLang="zh-CN" sz="1100" b="1">
              <a:solidFill>
                <a:schemeClr val="bg1"/>
              </a:solidFill>
              <a:latin typeface="Calibri" pitchFamily="34" charset="0"/>
              <a:sym typeface="Calibri" pitchFamily="34" charset="0"/>
            </a:endParaRPr>
          </a:p>
          <a:p>
            <a:pPr eaLnBrk="1" hangingPunct="1">
              <a:buFont typeface="Arial" charset="0"/>
              <a:buNone/>
            </a:pPr>
            <a:r>
              <a:rPr lang="en-US" altLang="zh-CN" sz="1400">
                <a:solidFill>
                  <a:schemeClr val="bg1"/>
                </a:solidFill>
                <a:latin typeface="Calibri" pitchFamily="34" charset="0"/>
                <a:sym typeface="Calibri" pitchFamily="34" charset="0"/>
              </a:rPr>
              <a:t>  Click here to add  you to the</a:t>
            </a:r>
            <a:endParaRPr lang="zh-CN" altLang="en-US" sz="1400">
              <a:solidFill>
                <a:schemeClr val="bg1"/>
              </a:solidFill>
              <a:latin typeface="Calibri" pitchFamily="34" charset="0"/>
              <a:sym typeface="Calibri" pitchFamily="34" charset="0"/>
            </a:endParaRPr>
          </a:p>
          <a:p>
            <a:pPr eaLnBrk="1" hangingPunct="1">
              <a:buFont typeface="Arial" charset="0"/>
              <a:buNone/>
            </a:pPr>
            <a:r>
              <a:rPr lang="en-US" altLang="zh-CN" sz="1400">
                <a:solidFill>
                  <a:schemeClr val="bg1"/>
                </a:solidFill>
                <a:latin typeface="Calibri" pitchFamily="34" charset="0"/>
                <a:sym typeface="Calibri" pitchFamily="34" charset="0"/>
              </a:rPr>
              <a:t> center of the narrative thought</a:t>
            </a:r>
            <a:endParaRPr lang="en-US" altLang="zh-CN" sz="1400">
              <a:solidFill>
                <a:schemeClr val="bg1"/>
              </a:solidFill>
              <a:latin typeface="微软雅黑" pitchFamily="34" charset="-122"/>
              <a:ea typeface="微软雅黑" pitchFamily="34" charset="-122"/>
              <a:sym typeface="微软雅黑" pitchFamily="34" charset="-122"/>
            </a:endParaRPr>
          </a:p>
        </p:txBody>
      </p:sp>
      <p:graphicFrame>
        <p:nvGraphicFramePr>
          <p:cNvPr id="24" name="Chart 14">
            <a:extLst>
              <a:ext uri="{FF2B5EF4-FFF2-40B4-BE49-F238E27FC236}">
                <a16:creationId xmlns:a16="http://schemas.microsoft.com/office/drawing/2014/main" id="{0C2CE673-5C58-4058-A0B1-B3535F9C5060}"/>
              </a:ext>
            </a:extLst>
          </p:cNvPr>
          <p:cNvGraphicFramePr>
            <a:graphicFrameLocks/>
          </p:cNvGraphicFramePr>
          <p:nvPr>
            <p:extLst>
              <p:ext uri="{D42A27DB-BD31-4B8C-83A1-F6EECF244321}">
                <p14:modId xmlns:p14="http://schemas.microsoft.com/office/powerpoint/2010/main" val="6390618"/>
              </p:ext>
            </p:extLst>
          </p:nvPr>
        </p:nvGraphicFramePr>
        <p:xfrm>
          <a:off x="1307397" y="2324606"/>
          <a:ext cx="6000182" cy="335403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098071064"/>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250"/>
                                        <p:tgtEl>
                                          <p:spTgt spid="11"/>
                                        </p:tgtEl>
                                      </p:cBhvr>
                                    </p:animEffect>
                                    <p:anim calcmode="lin" valueType="num">
                                      <p:cBhvr>
                                        <p:cTn id="13" dur="250" fill="hold"/>
                                        <p:tgtEl>
                                          <p:spTgt spid="11"/>
                                        </p:tgtEl>
                                        <p:attrNameLst>
                                          <p:attrName>ppt_x</p:attrName>
                                        </p:attrNameLst>
                                      </p:cBhvr>
                                      <p:tavLst>
                                        <p:tav tm="0">
                                          <p:val>
                                            <p:strVal val="#ppt_x"/>
                                          </p:val>
                                        </p:tav>
                                        <p:tav tm="100000">
                                          <p:val>
                                            <p:strVal val="#ppt_x"/>
                                          </p:val>
                                        </p:tav>
                                      </p:tavLst>
                                    </p:anim>
                                    <p:anim calcmode="lin" valueType="num">
                                      <p:cBhvr>
                                        <p:cTn id="14" dur="250" fill="hold"/>
                                        <p:tgtEl>
                                          <p:spTgt spid="11"/>
                                        </p:tgtEl>
                                        <p:attrNameLst>
                                          <p:attrName>ppt_y</p:attrName>
                                        </p:attrNameLst>
                                      </p:cBhvr>
                                      <p:tavLst>
                                        <p:tav tm="0">
                                          <p:val>
                                            <p:strVal val="#ppt_y+.1"/>
                                          </p:val>
                                        </p:tav>
                                        <p:tav tm="100000">
                                          <p:val>
                                            <p:strVal val="#ppt_y"/>
                                          </p:val>
                                        </p:tav>
                                      </p:tavLst>
                                    </p:anim>
                                  </p:childTnLst>
                                </p:cTn>
                              </p:par>
                            </p:childTnLst>
                          </p:cTn>
                        </p:par>
                        <p:par>
                          <p:cTn id="15" fill="hold">
                            <p:stCondLst>
                              <p:cond delay="750"/>
                            </p:stCondLst>
                            <p:childTnLst>
                              <p:par>
                                <p:cTn id="16" presetID="42" presetClass="entr" presetSubtype="0"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250"/>
                                        <p:tgtEl>
                                          <p:spTgt spid="13"/>
                                        </p:tgtEl>
                                      </p:cBhvr>
                                    </p:animEffect>
                                    <p:anim calcmode="lin" valueType="num">
                                      <p:cBhvr>
                                        <p:cTn id="19" dur="250" fill="hold"/>
                                        <p:tgtEl>
                                          <p:spTgt spid="13"/>
                                        </p:tgtEl>
                                        <p:attrNameLst>
                                          <p:attrName>ppt_x</p:attrName>
                                        </p:attrNameLst>
                                      </p:cBhvr>
                                      <p:tavLst>
                                        <p:tav tm="0">
                                          <p:val>
                                            <p:strVal val="#ppt_x"/>
                                          </p:val>
                                        </p:tav>
                                        <p:tav tm="100000">
                                          <p:val>
                                            <p:strVal val="#ppt_x"/>
                                          </p:val>
                                        </p:tav>
                                      </p:tavLst>
                                    </p:anim>
                                    <p:anim calcmode="lin" valueType="num">
                                      <p:cBhvr>
                                        <p:cTn id="20" dur="250" fill="hold"/>
                                        <p:tgtEl>
                                          <p:spTgt spid="13"/>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42"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250"/>
                                        <p:tgtEl>
                                          <p:spTgt spid="18"/>
                                        </p:tgtEl>
                                      </p:cBhvr>
                                    </p:animEffect>
                                    <p:anim calcmode="lin" valueType="num">
                                      <p:cBhvr>
                                        <p:cTn id="25" dur="250" fill="hold"/>
                                        <p:tgtEl>
                                          <p:spTgt spid="18"/>
                                        </p:tgtEl>
                                        <p:attrNameLst>
                                          <p:attrName>ppt_x</p:attrName>
                                        </p:attrNameLst>
                                      </p:cBhvr>
                                      <p:tavLst>
                                        <p:tav tm="0">
                                          <p:val>
                                            <p:strVal val="#ppt_x"/>
                                          </p:val>
                                        </p:tav>
                                        <p:tav tm="100000">
                                          <p:val>
                                            <p:strVal val="#ppt_x"/>
                                          </p:val>
                                        </p:tav>
                                      </p:tavLst>
                                    </p:anim>
                                    <p:anim calcmode="lin" valueType="num">
                                      <p:cBhvr>
                                        <p:cTn id="26" dur="250" fill="hold"/>
                                        <p:tgtEl>
                                          <p:spTgt spid="18"/>
                                        </p:tgtEl>
                                        <p:attrNameLst>
                                          <p:attrName>ppt_y</p:attrName>
                                        </p:attrNameLst>
                                      </p:cBhvr>
                                      <p:tavLst>
                                        <p:tav tm="0">
                                          <p:val>
                                            <p:strVal val="#ppt_y+.1"/>
                                          </p:val>
                                        </p:tav>
                                        <p:tav tm="100000">
                                          <p:val>
                                            <p:strVal val="#ppt_y"/>
                                          </p:val>
                                        </p:tav>
                                      </p:tavLst>
                                    </p:anim>
                                  </p:childTnLst>
                                </p:cTn>
                              </p:par>
                            </p:childTnLst>
                          </p:cTn>
                        </p:par>
                        <p:par>
                          <p:cTn id="27" fill="hold">
                            <p:stCondLst>
                              <p:cond delay="1250"/>
                            </p:stCondLst>
                            <p:childTnLst>
                              <p:par>
                                <p:cTn id="28" presetID="42" presetClass="entr" presetSubtype="0" fill="hold" grpId="0" nodeType="after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250"/>
                                        <p:tgtEl>
                                          <p:spTgt spid="19"/>
                                        </p:tgtEl>
                                      </p:cBhvr>
                                    </p:animEffect>
                                    <p:anim calcmode="lin" valueType="num">
                                      <p:cBhvr>
                                        <p:cTn id="31" dur="250" fill="hold"/>
                                        <p:tgtEl>
                                          <p:spTgt spid="19"/>
                                        </p:tgtEl>
                                        <p:attrNameLst>
                                          <p:attrName>ppt_x</p:attrName>
                                        </p:attrNameLst>
                                      </p:cBhvr>
                                      <p:tavLst>
                                        <p:tav tm="0">
                                          <p:val>
                                            <p:strVal val="#ppt_x"/>
                                          </p:val>
                                        </p:tav>
                                        <p:tav tm="100000">
                                          <p:val>
                                            <p:strVal val="#ppt_x"/>
                                          </p:val>
                                        </p:tav>
                                      </p:tavLst>
                                    </p:anim>
                                    <p:anim calcmode="lin" valueType="num">
                                      <p:cBhvr>
                                        <p:cTn id="32" dur="250" fill="hold"/>
                                        <p:tgtEl>
                                          <p:spTgt spid="19"/>
                                        </p:tgtEl>
                                        <p:attrNameLst>
                                          <p:attrName>ppt_y</p:attrName>
                                        </p:attrNameLst>
                                      </p:cBhvr>
                                      <p:tavLst>
                                        <p:tav tm="0">
                                          <p:val>
                                            <p:strVal val="#ppt_y+.1"/>
                                          </p:val>
                                        </p:tav>
                                        <p:tav tm="100000">
                                          <p:val>
                                            <p:strVal val="#ppt_y"/>
                                          </p:val>
                                        </p:tav>
                                      </p:tavLst>
                                    </p:anim>
                                  </p:childTnLst>
                                </p:cTn>
                              </p:par>
                            </p:childTnLst>
                          </p:cTn>
                        </p:par>
                        <p:par>
                          <p:cTn id="33" fill="hold">
                            <p:stCondLst>
                              <p:cond delay="1500"/>
                            </p:stCondLst>
                            <p:childTnLst>
                              <p:par>
                                <p:cTn id="34" presetID="42" presetClass="entr" presetSubtype="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250"/>
                                        <p:tgtEl>
                                          <p:spTgt spid="20"/>
                                        </p:tgtEl>
                                      </p:cBhvr>
                                    </p:animEffect>
                                    <p:anim calcmode="lin" valueType="num">
                                      <p:cBhvr>
                                        <p:cTn id="37" dur="250" fill="hold"/>
                                        <p:tgtEl>
                                          <p:spTgt spid="20"/>
                                        </p:tgtEl>
                                        <p:attrNameLst>
                                          <p:attrName>ppt_x</p:attrName>
                                        </p:attrNameLst>
                                      </p:cBhvr>
                                      <p:tavLst>
                                        <p:tav tm="0">
                                          <p:val>
                                            <p:strVal val="#ppt_x"/>
                                          </p:val>
                                        </p:tav>
                                        <p:tav tm="100000">
                                          <p:val>
                                            <p:strVal val="#ppt_x"/>
                                          </p:val>
                                        </p:tav>
                                      </p:tavLst>
                                    </p:anim>
                                    <p:anim calcmode="lin" valueType="num">
                                      <p:cBhvr>
                                        <p:cTn id="38" dur="250" fill="hold"/>
                                        <p:tgtEl>
                                          <p:spTgt spid="20"/>
                                        </p:tgtEl>
                                        <p:attrNameLst>
                                          <p:attrName>ppt_y</p:attrName>
                                        </p:attrNameLst>
                                      </p:cBhvr>
                                      <p:tavLst>
                                        <p:tav tm="0">
                                          <p:val>
                                            <p:strVal val="#ppt_y+.1"/>
                                          </p:val>
                                        </p:tav>
                                        <p:tav tm="100000">
                                          <p:val>
                                            <p:strVal val="#ppt_y"/>
                                          </p:val>
                                        </p:tav>
                                      </p:tavLst>
                                    </p:anim>
                                  </p:childTnLst>
                                </p:cTn>
                              </p:par>
                            </p:childTnLst>
                          </p:cTn>
                        </p:par>
                        <p:par>
                          <p:cTn id="39" fill="hold">
                            <p:stCondLst>
                              <p:cond delay="1750"/>
                            </p:stCondLst>
                            <p:childTnLst>
                              <p:par>
                                <p:cTn id="40" presetID="42" presetClass="entr" presetSubtype="0" fill="hold" grpId="0" nodeType="after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250"/>
                                        <p:tgtEl>
                                          <p:spTgt spid="21"/>
                                        </p:tgtEl>
                                      </p:cBhvr>
                                    </p:animEffect>
                                    <p:anim calcmode="lin" valueType="num">
                                      <p:cBhvr>
                                        <p:cTn id="43" dur="250" fill="hold"/>
                                        <p:tgtEl>
                                          <p:spTgt spid="21"/>
                                        </p:tgtEl>
                                        <p:attrNameLst>
                                          <p:attrName>ppt_x</p:attrName>
                                        </p:attrNameLst>
                                      </p:cBhvr>
                                      <p:tavLst>
                                        <p:tav tm="0">
                                          <p:val>
                                            <p:strVal val="#ppt_x"/>
                                          </p:val>
                                        </p:tav>
                                        <p:tav tm="100000">
                                          <p:val>
                                            <p:strVal val="#ppt_x"/>
                                          </p:val>
                                        </p:tav>
                                      </p:tavLst>
                                    </p:anim>
                                    <p:anim calcmode="lin" valueType="num">
                                      <p:cBhvr>
                                        <p:cTn id="44" dur="250" fill="hold"/>
                                        <p:tgtEl>
                                          <p:spTgt spid="21"/>
                                        </p:tgtEl>
                                        <p:attrNameLst>
                                          <p:attrName>ppt_y</p:attrName>
                                        </p:attrNameLst>
                                      </p:cBhvr>
                                      <p:tavLst>
                                        <p:tav tm="0">
                                          <p:val>
                                            <p:strVal val="#ppt_y+.1"/>
                                          </p:val>
                                        </p:tav>
                                        <p:tav tm="100000">
                                          <p:val>
                                            <p:strVal val="#ppt_y"/>
                                          </p:val>
                                        </p:tav>
                                      </p:tavLst>
                                    </p:anim>
                                  </p:childTnLst>
                                </p:cTn>
                              </p:par>
                            </p:childTnLst>
                          </p:cTn>
                        </p:par>
                        <p:par>
                          <p:cTn id="45" fill="hold">
                            <p:stCondLst>
                              <p:cond delay="2000"/>
                            </p:stCondLst>
                            <p:childTnLst>
                              <p:par>
                                <p:cTn id="46" presetID="42" presetClass="entr" presetSubtype="0" fill="hold" grpId="0" nodeType="after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fade">
                                      <p:cBhvr>
                                        <p:cTn id="48" dur="250"/>
                                        <p:tgtEl>
                                          <p:spTgt spid="22"/>
                                        </p:tgtEl>
                                      </p:cBhvr>
                                    </p:animEffect>
                                    <p:anim calcmode="lin" valueType="num">
                                      <p:cBhvr>
                                        <p:cTn id="49" dur="250" fill="hold"/>
                                        <p:tgtEl>
                                          <p:spTgt spid="22"/>
                                        </p:tgtEl>
                                        <p:attrNameLst>
                                          <p:attrName>ppt_x</p:attrName>
                                        </p:attrNameLst>
                                      </p:cBhvr>
                                      <p:tavLst>
                                        <p:tav tm="0">
                                          <p:val>
                                            <p:strVal val="#ppt_x"/>
                                          </p:val>
                                        </p:tav>
                                        <p:tav tm="100000">
                                          <p:val>
                                            <p:strVal val="#ppt_x"/>
                                          </p:val>
                                        </p:tav>
                                      </p:tavLst>
                                    </p:anim>
                                    <p:anim calcmode="lin" valueType="num">
                                      <p:cBhvr>
                                        <p:cTn id="50" dur="250" fill="hold"/>
                                        <p:tgtEl>
                                          <p:spTgt spid="22"/>
                                        </p:tgtEl>
                                        <p:attrNameLst>
                                          <p:attrName>ppt_y</p:attrName>
                                        </p:attrNameLst>
                                      </p:cBhvr>
                                      <p:tavLst>
                                        <p:tav tm="0">
                                          <p:val>
                                            <p:strVal val="#ppt_y+.1"/>
                                          </p:val>
                                        </p:tav>
                                        <p:tav tm="100000">
                                          <p:val>
                                            <p:strVal val="#ppt_y"/>
                                          </p:val>
                                        </p:tav>
                                      </p:tavLst>
                                    </p:anim>
                                  </p:childTnLst>
                                </p:cTn>
                              </p:par>
                            </p:childTnLst>
                          </p:cTn>
                        </p:par>
                        <p:par>
                          <p:cTn id="51" fill="hold">
                            <p:stCondLst>
                              <p:cond delay="2250"/>
                            </p:stCondLst>
                            <p:childTnLst>
                              <p:par>
                                <p:cTn id="52" presetID="42" presetClass="entr" presetSubtype="0" fill="hold" grpId="0" nodeType="afterEffect">
                                  <p:stCondLst>
                                    <p:cond delay="0"/>
                                  </p:stCondLst>
                                  <p:childTnLst>
                                    <p:set>
                                      <p:cBhvr>
                                        <p:cTn id="53" dur="1" fill="hold">
                                          <p:stCondLst>
                                            <p:cond delay="0"/>
                                          </p:stCondLst>
                                        </p:cTn>
                                        <p:tgtEl>
                                          <p:spTgt spid="23"/>
                                        </p:tgtEl>
                                        <p:attrNameLst>
                                          <p:attrName>style.visibility</p:attrName>
                                        </p:attrNameLst>
                                      </p:cBhvr>
                                      <p:to>
                                        <p:strVal val="visible"/>
                                      </p:to>
                                    </p:set>
                                    <p:animEffect transition="in" filter="fade">
                                      <p:cBhvr>
                                        <p:cTn id="54" dur="250"/>
                                        <p:tgtEl>
                                          <p:spTgt spid="23"/>
                                        </p:tgtEl>
                                      </p:cBhvr>
                                    </p:animEffect>
                                    <p:anim calcmode="lin" valueType="num">
                                      <p:cBhvr>
                                        <p:cTn id="55" dur="250" fill="hold"/>
                                        <p:tgtEl>
                                          <p:spTgt spid="23"/>
                                        </p:tgtEl>
                                        <p:attrNameLst>
                                          <p:attrName>ppt_x</p:attrName>
                                        </p:attrNameLst>
                                      </p:cBhvr>
                                      <p:tavLst>
                                        <p:tav tm="0">
                                          <p:val>
                                            <p:strVal val="#ppt_x"/>
                                          </p:val>
                                        </p:tav>
                                        <p:tav tm="100000">
                                          <p:val>
                                            <p:strVal val="#ppt_x"/>
                                          </p:val>
                                        </p:tav>
                                      </p:tavLst>
                                    </p:anim>
                                    <p:anim calcmode="lin" valueType="num">
                                      <p:cBhvr>
                                        <p:cTn id="56" dur="250" fill="hold"/>
                                        <p:tgtEl>
                                          <p:spTgt spid="23"/>
                                        </p:tgtEl>
                                        <p:attrNameLst>
                                          <p:attrName>ppt_y</p:attrName>
                                        </p:attrNameLst>
                                      </p:cBhvr>
                                      <p:tavLst>
                                        <p:tav tm="0">
                                          <p:val>
                                            <p:strVal val="#ppt_y+.1"/>
                                          </p:val>
                                        </p:tav>
                                        <p:tav tm="100000">
                                          <p:val>
                                            <p:strVal val="#ppt_y"/>
                                          </p:val>
                                        </p:tav>
                                      </p:tavLst>
                                    </p:anim>
                                  </p:childTnLst>
                                </p:cTn>
                              </p:par>
                            </p:childTnLst>
                          </p:cTn>
                        </p:par>
                        <p:par>
                          <p:cTn id="57" fill="hold">
                            <p:stCondLst>
                              <p:cond delay="2500"/>
                            </p:stCondLst>
                            <p:childTnLst>
                              <p:par>
                                <p:cTn id="58" presetID="2" presetClass="entr" presetSubtype="8" fill="hold" grpId="0" nodeType="afterEffect">
                                  <p:stCondLst>
                                    <p:cond delay="0"/>
                                  </p:stCondLst>
                                  <p:childTnLst>
                                    <p:set>
                                      <p:cBhvr>
                                        <p:cTn id="59" dur="1" fill="hold">
                                          <p:stCondLst>
                                            <p:cond delay="0"/>
                                          </p:stCondLst>
                                        </p:cTn>
                                        <p:tgtEl>
                                          <p:spTgt spid="24"/>
                                        </p:tgtEl>
                                        <p:attrNameLst>
                                          <p:attrName>style.visibility</p:attrName>
                                        </p:attrNameLst>
                                      </p:cBhvr>
                                      <p:to>
                                        <p:strVal val="visible"/>
                                      </p:to>
                                    </p:set>
                                    <p:anim calcmode="lin" valueType="num">
                                      <p:cBhvr additive="base">
                                        <p:cTn id="60" dur="500" fill="hold"/>
                                        <p:tgtEl>
                                          <p:spTgt spid="24"/>
                                        </p:tgtEl>
                                        <p:attrNameLst>
                                          <p:attrName>ppt_x</p:attrName>
                                        </p:attrNameLst>
                                      </p:cBhvr>
                                      <p:tavLst>
                                        <p:tav tm="0">
                                          <p:val>
                                            <p:strVal val="0-#ppt_w/2"/>
                                          </p:val>
                                        </p:tav>
                                        <p:tav tm="100000">
                                          <p:val>
                                            <p:strVal val="#ppt_x"/>
                                          </p:val>
                                        </p:tav>
                                      </p:tavLst>
                                    </p:anim>
                                    <p:anim calcmode="lin" valueType="num">
                                      <p:cBhvr additive="base">
                                        <p:cTn id="61"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8" grpId="0" animBg="1"/>
      <p:bldP spid="19" grpId="0" animBg="1"/>
      <p:bldP spid="20" grpId="0"/>
      <p:bldP spid="21" grpId="0"/>
      <p:bldP spid="22" grpId="0"/>
      <p:bldP spid="23" grpId="0"/>
      <p:bldGraphic spid="24"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grpSp>
        <p:nvGrpSpPr>
          <p:cNvPr id="48" name="组合 47">
            <a:extLst>
              <a:ext uri="{FF2B5EF4-FFF2-40B4-BE49-F238E27FC236}">
                <a16:creationId xmlns:a16="http://schemas.microsoft.com/office/drawing/2014/main" id="{27000A89-DB9B-4060-BFD1-6177367765C4}"/>
              </a:ext>
            </a:extLst>
          </p:cNvPr>
          <p:cNvGrpSpPr/>
          <p:nvPr/>
        </p:nvGrpSpPr>
        <p:grpSpPr>
          <a:xfrm flipH="1">
            <a:off x="1148796" y="1688995"/>
            <a:ext cx="9921846" cy="4553782"/>
            <a:chOff x="733126" y="1640112"/>
            <a:chExt cx="10758224" cy="4937650"/>
          </a:xfrm>
          <a:noFill/>
        </p:grpSpPr>
        <p:sp>
          <p:nvSpPr>
            <p:cNvPr id="49" name="TextBox 29">
              <a:extLst>
                <a:ext uri="{FF2B5EF4-FFF2-40B4-BE49-F238E27FC236}">
                  <a16:creationId xmlns:a16="http://schemas.microsoft.com/office/drawing/2014/main" id="{77DD94FE-5CFF-4963-B388-4DB9B74734E0}"/>
                </a:ext>
              </a:extLst>
            </p:cNvPr>
            <p:cNvSpPr txBox="1"/>
            <p:nvPr/>
          </p:nvSpPr>
          <p:spPr>
            <a:xfrm>
              <a:off x="733126" y="2065437"/>
              <a:ext cx="2218577" cy="834302"/>
            </a:xfrm>
            <a:prstGeom prst="rect">
              <a:avLst/>
            </a:prstGeom>
            <a:grpFill/>
            <a:ln>
              <a:noFill/>
            </a:ln>
          </p:spPr>
          <p:txBody>
            <a:bodyPr wrap="square" lIns="0" tIns="0" rIns="0" bIns="0" rtlCol="0">
              <a:spAutoFit/>
            </a:bodyPr>
            <a:lstStyle/>
            <a:p>
              <a:pPr algn="just">
                <a:lnSpc>
                  <a:spcPts val="1500"/>
                </a:lnSpc>
              </a:pPr>
              <a:r>
                <a:rPr lang="zh-CN" altLang="en-US" sz="1200" dirty="0">
                  <a:solidFill>
                    <a:schemeClr val="bg1"/>
                  </a:solidFill>
                  <a:latin typeface="微软雅黑" pitchFamily="34" charset="-122"/>
                  <a:ea typeface="微软雅黑" pitchFamily="34" charset="-122"/>
                </a:rPr>
                <a:t>点击输入简要文字内容，文字内容需概括精炼，言简意赅的说明分项内容</a:t>
              </a:r>
              <a:r>
                <a:rPr lang="en-US" altLang="zh-CN" sz="1200" dirty="0">
                  <a:solidFill>
                    <a:schemeClr val="bg1"/>
                  </a:solidFill>
                  <a:latin typeface="微软雅黑" pitchFamily="34" charset="-122"/>
                  <a:ea typeface="微软雅黑" pitchFamily="34" charset="-122"/>
                </a:rPr>
                <a:t>COOLLA</a:t>
              </a:r>
              <a:r>
                <a:rPr lang="zh-CN" altLang="en-US" sz="1200" dirty="0">
                  <a:solidFill>
                    <a:schemeClr val="bg1"/>
                  </a:solidFill>
                  <a:latin typeface="微软雅黑" pitchFamily="34" charset="-122"/>
                  <a:ea typeface="微软雅黑" pitchFamily="34" charset="-122"/>
                </a:rPr>
                <a:t>专业设计</a:t>
              </a:r>
              <a:r>
                <a:rPr lang="en-US" altLang="zh-CN" sz="1200" dirty="0">
                  <a:solidFill>
                    <a:schemeClr val="bg1"/>
                  </a:solidFill>
                  <a:latin typeface="微软雅黑" pitchFamily="34" charset="-122"/>
                  <a:ea typeface="微软雅黑" pitchFamily="34" charset="-122"/>
                </a:rPr>
                <a:t>……</a:t>
              </a:r>
            </a:p>
          </p:txBody>
        </p:sp>
        <p:sp>
          <p:nvSpPr>
            <p:cNvPr id="50" name="TextBox 29">
              <a:extLst>
                <a:ext uri="{FF2B5EF4-FFF2-40B4-BE49-F238E27FC236}">
                  <a16:creationId xmlns:a16="http://schemas.microsoft.com/office/drawing/2014/main" id="{A4E9D87C-78E2-4F85-BA47-25D2E84ECAD7}"/>
                </a:ext>
              </a:extLst>
            </p:cNvPr>
            <p:cNvSpPr txBox="1"/>
            <p:nvPr/>
          </p:nvSpPr>
          <p:spPr>
            <a:xfrm>
              <a:off x="9260485" y="3089059"/>
              <a:ext cx="2230865" cy="834302"/>
            </a:xfrm>
            <a:prstGeom prst="rect">
              <a:avLst/>
            </a:prstGeom>
            <a:grpFill/>
            <a:ln>
              <a:noFill/>
            </a:ln>
          </p:spPr>
          <p:txBody>
            <a:bodyPr wrap="square" lIns="0" tIns="0" rIns="0" bIns="0" rtlCol="0">
              <a:spAutoFit/>
            </a:bodyPr>
            <a:lstStyle/>
            <a:p>
              <a:pPr algn="just">
                <a:lnSpc>
                  <a:spcPts val="1500"/>
                </a:lnSpc>
              </a:pPr>
              <a:r>
                <a:rPr lang="zh-CN" altLang="en-US" sz="1200" dirty="0">
                  <a:solidFill>
                    <a:schemeClr val="bg1"/>
                  </a:solidFill>
                  <a:latin typeface="微软雅黑" pitchFamily="34" charset="-122"/>
                  <a:ea typeface="微软雅黑" pitchFamily="34" charset="-122"/>
                </a:rPr>
                <a:t>点击输入简要文字内容，文字内容需概括精炼，言简意赅的说明分项内容</a:t>
              </a:r>
              <a:r>
                <a:rPr lang="en-US" altLang="zh-CN" sz="1200" dirty="0">
                  <a:solidFill>
                    <a:schemeClr val="bg1"/>
                  </a:solidFill>
                  <a:latin typeface="微软雅黑" pitchFamily="34" charset="-122"/>
                  <a:ea typeface="微软雅黑" pitchFamily="34" charset="-122"/>
                </a:rPr>
                <a:t>COOLLA</a:t>
              </a:r>
              <a:r>
                <a:rPr lang="zh-CN" altLang="en-US" sz="1200" dirty="0">
                  <a:solidFill>
                    <a:schemeClr val="bg1"/>
                  </a:solidFill>
                  <a:latin typeface="微软雅黑" pitchFamily="34" charset="-122"/>
                  <a:ea typeface="微软雅黑" pitchFamily="34" charset="-122"/>
                </a:rPr>
                <a:t>专业设计</a:t>
              </a:r>
              <a:r>
                <a:rPr lang="en-US" altLang="zh-CN" sz="1200" dirty="0">
                  <a:solidFill>
                    <a:schemeClr val="bg1"/>
                  </a:solidFill>
                  <a:latin typeface="微软雅黑" pitchFamily="34" charset="-122"/>
                  <a:ea typeface="微软雅黑" pitchFamily="34" charset="-122"/>
                </a:rPr>
                <a:t>……</a:t>
              </a:r>
            </a:p>
          </p:txBody>
        </p:sp>
        <p:sp>
          <p:nvSpPr>
            <p:cNvPr id="51" name="TextBox 29">
              <a:extLst>
                <a:ext uri="{FF2B5EF4-FFF2-40B4-BE49-F238E27FC236}">
                  <a16:creationId xmlns:a16="http://schemas.microsoft.com/office/drawing/2014/main" id="{003B4235-E4D8-4567-ABB8-8CC185AAB85A}"/>
                </a:ext>
              </a:extLst>
            </p:cNvPr>
            <p:cNvSpPr txBox="1"/>
            <p:nvPr/>
          </p:nvSpPr>
          <p:spPr>
            <a:xfrm>
              <a:off x="733126" y="4111103"/>
              <a:ext cx="2218577" cy="834302"/>
            </a:xfrm>
            <a:prstGeom prst="rect">
              <a:avLst/>
            </a:prstGeom>
            <a:grpFill/>
            <a:ln>
              <a:noFill/>
            </a:ln>
          </p:spPr>
          <p:txBody>
            <a:bodyPr wrap="square" lIns="0" tIns="0" rIns="0" bIns="0" rtlCol="0">
              <a:spAutoFit/>
            </a:bodyPr>
            <a:lstStyle/>
            <a:p>
              <a:pPr algn="just">
                <a:lnSpc>
                  <a:spcPts val="1500"/>
                </a:lnSpc>
              </a:pPr>
              <a:r>
                <a:rPr lang="zh-CN" altLang="en-US" sz="1200" dirty="0">
                  <a:solidFill>
                    <a:schemeClr val="bg1"/>
                  </a:solidFill>
                  <a:latin typeface="微软雅黑" pitchFamily="34" charset="-122"/>
                  <a:ea typeface="微软雅黑" pitchFamily="34" charset="-122"/>
                </a:rPr>
                <a:t>点击输入简要文字内容，文字内容需概括精炼，言简意赅的说明分项内容</a:t>
              </a:r>
              <a:r>
                <a:rPr lang="en-US" altLang="zh-CN" sz="1200" dirty="0">
                  <a:solidFill>
                    <a:schemeClr val="bg1"/>
                  </a:solidFill>
                  <a:latin typeface="微软雅黑" pitchFamily="34" charset="-122"/>
                  <a:ea typeface="微软雅黑" pitchFamily="34" charset="-122"/>
                </a:rPr>
                <a:t>COOLLA</a:t>
              </a:r>
              <a:r>
                <a:rPr lang="zh-CN" altLang="en-US" sz="1200" dirty="0">
                  <a:solidFill>
                    <a:schemeClr val="bg1"/>
                  </a:solidFill>
                  <a:latin typeface="微软雅黑" pitchFamily="34" charset="-122"/>
                  <a:ea typeface="微软雅黑" pitchFamily="34" charset="-122"/>
                </a:rPr>
                <a:t>专业设计</a:t>
              </a:r>
              <a:r>
                <a:rPr lang="en-US" altLang="zh-CN" sz="1200" dirty="0">
                  <a:solidFill>
                    <a:schemeClr val="bg1"/>
                  </a:solidFill>
                  <a:latin typeface="微软雅黑" pitchFamily="34" charset="-122"/>
                  <a:ea typeface="微软雅黑" pitchFamily="34" charset="-122"/>
                </a:rPr>
                <a:t>……</a:t>
              </a:r>
            </a:p>
          </p:txBody>
        </p:sp>
        <p:sp>
          <p:nvSpPr>
            <p:cNvPr id="52" name="TextBox 29">
              <a:extLst>
                <a:ext uri="{FF2B5EF4-FFF2-40B4-BE49-F238E27FC236}">
                  <a16:creationId xmlns:a16="http://schemas.microsoft.com/office/drawing/2014/main" id="{9FC75545-69DC-4704-9E0D-4CF963A8C0AF}"/>
                </a:ext>
              </a:extLst>
            </p:cNvPr>
            <p:cNvSpPr txBox="1"/>
            <p:nvPr/>
          </p:nvSpPr>
          <p:spPr>
            <a:xfrm>
              <a:off x="9260485" y="5134723"/>
              <a:ext cx="2230865" cy="834302"/>
            </a:xfrm>
            <a:prstGeom prst="rect">
              <a:avLst/>
            </a:prstGeom>
            <a:grpFill/>
            <a:ln>
              <a:noFill/>
            </a:ln>
          </p:spPr>
          <p:txBody>
            <a:bodyPr wrap="square" lIns="0" tIns="0" rIns="0" bIns="0" rtlCol="0">
              <a:spAutoFit/>
            </a:bodyPr>
            <a:lstStyle/>
            <a:p>
              <a:pPr algn="just">
                <a:lnSpc>
                  <a:spcPts val="1500"/>
                </a:lnSpc>
              </a:pPr>
              <a:r>
                <a:rPr lang="zh-CN" altLang="en-US" sz="1200" dirty="0">
                  <a:solidFill>
                    <a:schemeClr val="bg1"/>
                  </a:solidFill>
                  <a:latin typeface="微软雅黑" pitchFamily="34" charset="-122"/>
                  <a:ea typeface="微软雅黑" pitchFamily="34" charset="-122"/>
                </a:rPr>
                <a:t>点击输入简要文字内容，文字内容需概括精炼，言简意赅的说明分项内容</a:t>
              </a:r>
              <a:r>
                <a:rPr lang="en-US" altLang="zh-CN" sz="1200" dirty="0">
                  <a:solidFill>
                    <a:schemeClr val="bg1"/>
                  </a:solidFill>
                  <a:latin typeface="微软雅黑" pitchFamily="34" charset="-122"/>
                  <a:ea typeface="微软雅黑" pitchFamily="34" charset="-122"/>
                </a:rPr>
                <a:t>COOLLA</a:t>
              </a:r>
              <a:r>
                <a:rPr lang="zh-CN" altLang="en-US" sz="1200" dirty="0">
                  <a:solidFill>
                    <a:schemeClr val="bg1"/>
                  </a:solidFill>
                  <a:latin typeface="微软雅黑" pitchFamily="34" charset="-122"/>
                  <a:ea typeface="微软雅黑" pitchFamily="34" charset="-122"/>
                </a:rPr>
                <a:t>专业设计</a:t>
              </a:r>
              <a:r>
                <a:rPr lang="en-US" altLang="zh-CN" sz="1200" dirty="0">
                  <a:solidFill>
                    <a:schemeClr val="bg1"/>
                  </a:solidFill>
                  <a:latin typeface="微软雅黑" pitchFamily="34" charset="-122"/>
                  <a:ea typeface="微软雅黑" pitchFamily="34" charset="-122"/>
                </a:rPr>
                <a:t>……</a:t>
              </a:r>
            </a:p>
          </p:txBody>
        </p:sp>
        <p:sp>
          <p:nvSpPr>
            <p:cNvPr id="53" name="40">
              <a:extLst>
                <a:ext uri="{FF2B5EF4-FFF2-40B4-BE49-F238E27FC236}">
                  <a16:creationId xmlns:a16="http://schemas.microsoft.com/office/drawing/2014/main" id="{3A5C5847-ADFB-404B-96FF-44856E84C219}"/>
                </a:ext>
              </a:extLst>
            </p:cNvPr>
            <p:cNvSpPr>
              <a:spLocks/>
            </p:cNvSpPr>
            <p:nvPr/>
          </p:nvSpPr>
          <p:spPr bwMode="auto">
            <a:xfrm>
              <a:off x="5804286" y="4708610"/>
              <a:ext cx="3181971" cy="1869152"/>
            </a:xfrm>
            <a:custGeom>
              <a:avLst/>
              <a:gdLst>
                <a:gd name="T0" fmla="*/ 819 w 1161"/>
                <a:gd name="T1" fmla="*/ 0 h 682"/>
                <a:gd name="T2" fmla="*/ 556 w 1161"/>
                <a:gd name="T3" fmla="*/ 124 h 682"/>
                <a:gd name="T4" fmla="*/ 556 w 1161"/>
                <a:gd name="T5" fmla="*/ 124 h 682"/>
                <a:gd name="T6" fmla="*/ 313 w 1161"/>
                <a:gd name="T7" fmla="*/ 302 h 682"/>
                <a:gd name="T8" fmla="*/ 154 w 1161"/>
                <a:gd name="T9" fmla="*/ 257 h 682"/>
                <a:gd name="T10" fmla="*/ 154 w 1161"/>
                <a:gd name="T11" fmla="*/ 257 h 682"/>
                <a:gd name="T12" fmla="*/ 100 w 1161"/>
                <a:gd name="T13" fmla="*/ 241 h 682"/>
                <a:gd name="T14" fmla="*/ 0 w 1161"/>
                <a:gd name="T15" fmla="*/ 341 h 682"/>
                <a:gd name="T16" fmla="*/ 100 w 1161"/>
                <a:gd name="T17" fmla="*/ 441 h 682"/>
                <a:gd name="T18" fmla="*/ 154 w 1161"/>
                <a:gd name="T19" fmla="*/ 425 h 682"/>
                <a:gd name="T20" fmla="*/ 154 w 1161"/>
                <a:gd name="T21" fmla="*/ 425 h 682"/>
                <a:gd name="T22" fmla="*/ 313 w 1161"/>
                <a:gd name="T23" fmla="*/ 380 h 682"/>
                <a:gd name="T24" fmla="*/ 556 w 1161"/>
                <a:gd name="T25" fmla="*/ 558 h 682"/>
                <a:gd name="T26" fmla="*/ 556 w 1161"/>
                <a:gd name="T27" fmla="*/ 558 h 682"/>
                <a:gd name="T28" fmla="*/ 819 w 1161"/>
                <a:gd name="T29" fmla="*/ 682 h 682"/>
                <a:gd name="T30" fmla="*/ 1161 w 1161"/>
                <a:gd name="T31" fmla="*/ 341 h 682"/>
                <a:gd name="T32" fmla="*/ 819 w 1161"/>
                <a:gd name="T33" fmla="*/ 0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61" h="682">
                  <a:moveTo>
                    <a:pt x="819" y="0"/>
                  </a:moveTo>
                  <a:cubicBezTo>
                    <a:pt x="714" y="0"/>
                    <a:pt x="619" y="48"/>
                    <a:pt x="556" y="124"/>
                  </a:cubicBezTo>
                  <a:cubicBezTo>
                    <a:pt x="556" y="124"/>
                    <a:pt x="556" y="124"/>
                    <a:pt x="556" y="124"/>
                  </a:cubicBezTo>
                  <a:cubicBezTo>
                    <a:pt x="462" y="235"/>
                    <a:pt x="461" y="302"/>
                    <a:pt x="313" y="302"/>
                  </a:cubicBezTo>
                  <a:cubicBezTo>
                    <a:pt x="187" y="302"/>
                    <a:pt x="197" y="284"/>
                    <a:pt x="154" y="257"/>
                  </a:cubicBezTo>
                  <a:cubicBezTo>
                    <a:pt x="154" y="257"/>
                    <a:pt x="154" y="257"/>
                    <a:pt x="154" y="257"/>
                  </a:cubicBezTo>
                  <a:cubicBezTo>
                    <a:pt x="138" y="247"/>
                    <a:pt x="120" y="241"/>
                    <a:pt x="100" y="241"/>
                  </a:cubicBezTo>
                  <a:cubicBezTo>
                    <a:pt x="45" y="241"/>
                    <a:pt x="0" y="286"/>
                    <a:pt x="0" y="341"/>
                  </a:cubicBezTo>
                  <a:cubicBezTo>
                    <a:pt x="0" y="396"/>
                    <a:pt x="45" y="441"/>
                    <a:pt x="100" y="441"/>
                  </a:cubicBezTo>
                  <a:cubicBezTo>
                    <a:pt x="120" y="441"/>
                    <a:pt x="138" y="435"/>
                    <a:pt x="154" y="425"/>
                  </a:cubicBezTo>
                  <a:cubicBezTo>
                    <a:pt x="154" y="425"/>
                    <a:pt x="154" y="425"/>
                    <a:pt x="154" y="425"/>
                  </a:cubicBezTo>
                  <a:cubicBezTo>
                    <a:pt x="197" y="398"/>
                    <a:pt x="187" y="380"/>
                    <a:pt x="313" y="380"/>
                  </a:cubicBezTo>
                  <a:cubicBezTo>
                    <a:pt x="461" y="380"/>
                    <a:pt x="462" y="447"/>
                    <a:pt x="556" y="558"/>
                  </a:cubicBezTo>
                  <a:cubicBezTo>
                    <a:pt x="556" y="558"/>
                    <a:pt x="556" y="558"/>
                    <a:pt x="556" y="558"/>
                  </a:cubicBezTo>
                  <a:cubicBezTo>
                    <a:pt x="619" y="634"/>
                    <a:pt x="714" y="682"/>
                    <a:pt x="819" y="682"/>
                  </a:cubicBezTo>
                  <a:cubicBezTo>
                    <a:pt x="1008" y="682"/>
                    <a:pt x="1161" y="529"/>
                    <a:pt x="1161" y="341"/>
                  </a:cubicBezTo>
                  <a:cubicBezTo>
                    <a:pt x="1161" y="153"/>
                    <a:pt x="1008" y="0"/>
                    <a:pt x="819" y="0"/>
                  </a:cubicBezTo>
                  <a:close/>
                </a:path>
              </a:pathLst>
            </a:custGeom>
            <a:grpFill/>
            <a:ln>
              <a:solidFill>
                <a:schemeClr val="bg1"/>
              </a:solidFill>
            </a:ln>
          </p:spPr>
          <p:txBody>
            <a:bodyPr vert="horz" wrap="square" lIns="68580" tIns="34290" rIns="68580" bIns="34290" numCol="1" anchor="t" anchorCtr="0" compatLnSpc="1">
              <a:prstTxWarp prst="textNoShape">
                <a:avLst/>
              </a:prstTxWarp>
            </a:bodyPr>
            <a:lstStyle/>
            <a:p>
              <a:endParaRPr lang="zh-CN" altLang="en-US" sz="1600">
                <a:solidFill>
                  <a:schemeClr val="bg1"/>
                </a:solidFill>
              </a:endParaRPr>
            </a:p>
          </p:txBody>
        </p:sp>
        <p:sp>
          <p:nvSpPr>
            <p:cNvPr id="54" name="41">
              <a:extLst>
                <a:ext uri="{FF2B5EF4-FFF2-40B4-BE49-F238E27FC236}">
                  <a16:creationId xmlns:a16="http://schemas.microsoft.com/office/drawing/2014/main" id="{606D40D2-5CC7-4633-B358-E3302BED43D6}"/>
                </a:ext>
              </a:extLst>
            </p:cNvPr>
            <p:cNvSpPr>
              <a:spLocks/>
            </p:cNvSpPr>
            <p:nvPr/>
          </p:nvSpPr>
          <p:spPr bwMode="auto">
            <a:xfrm>
              <a:off x="3170767" y="1640112"/>
              <a:ext cx="3181971" cy="1869152"/>
            </a:xfrm>
            <a:custGeom>
              <a:avLst/>
              <a:gdLst>
                <a:gd name="T0" fmla="*/ 1061 w 1161"/>
                <a:gd name="T1" fmla="*/ 241 h 682"/>
                <a:gd name="T2" fmla="*/ 1007 w 1161"/>
                <a:gd name="T3" fmla="*/ 257 h 682"/>
                <a:gd name="T4" fmla="*/ 1007 w 1161"/>
                <a:gd name="T5" fmla="*/ 257 h 682"/>
                <a:gd name="T6" fmla="*/ 848 w 1161"/>
                <a:gd name="T7" fmla="*/ 302 h 682"/>
                <a:gd name="T8" fmla="*/ 605 w 1161"/>
                <a:gd name="T9" fmla="*/ 124 h 682"/>
                <a:gd name="T10" fmla="*/ 605 w 1161"/>
                <a:gd name="T11" fmla="*/ 124 h 682"/>
                <a:gd name="T12" fmla="*/ 342 w 1161"/>
                <a:gd name="T13" fmla="*/ 0 h 682"/>
                <a:gd name="T14" fmla="*/ 0 w 1161"/>
                <a:gd name="T15" fmla="*/ 341 h 682"/>
                <a:gd name="T16" fmla="*/ 342 w 1161"/>
                <a:gd name="T17" fmla="*/ 682 h 682"/>
                <a:gd name="T18" fmla="*/ 605 w 1161"/>
                <a:gd name="T19" fmla="*/ 558 h 682"/>
                <a:gd name="T20" fmla="*/ 605 w 1161"/>
                <a:gd name="T21" fmla="*/ 558 h 682"/>
                <a:gd name="T22" fmla="*/ 605 w 1161"/>
                <a:gd name="T23" fmla="*/ 558 h 682"/>
                <a:gd name="T24" fmla="*/ 605 w 1161"/>
                <a:gd name="T25" fmla="*/ 558 h 682"/>
                <a:gd name="T26" fmla="*/ 848 w 1161"/>
                <a:gd name="T27" fmla="*/ 380 h 682"/>
                <a:gd name="T28" fmla="*/ 1007 w 1161"/>
                <a:gd name="T29" fmla="*/ 425 h 682"/>
                <a:gd name="T30" fmla="*/ 1007 w 1161"/>
                <a:gd name="T31" fmla="*/ 425 h 682"/>
                <a:gd name="T32" fmla="*/ 1061 w 1161"/>
                <a:gd name="T33" fmla="*/ 441 h 682"/>
                <a:gd name="T34" fmla="*/ 1161 w 1161"/>
                <a:gd name="T35" fmla="*/ 341 h 682"/>
                <a:gd name="T36" fmla="*/ 1061 w 1161"/>
                <a:gd name="T37" fmla="*/ 241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2">
                  <a:moveTo>
                    <a:pt x="1061" y="241"/>
                  </a:moveTo>
                  <a:cubicBezTo>
                    <a:pt x="1041" y="241"/>
                    <a:pt x="1023" y="247"/>
                    <a:pt x="1007" y="257"/>
                  </a:cubicBezTo>
                  <a:cubicBezTo>
                    <a:pt x="1007" y="257"/>
                    <a:pt x="1007" y="257"/>
                    <a:pt x="1007" y="257"/>
                  </a:cubicBezTo>
                  <a:cubicBezTo>
                    <a:pt x="964" y="284"/>
                    <a:pt x="974" y="302"/>
                    <a:pt x="848" y="302"/>
                  </a:cubicBezTo>
                  <a:cubicBezTo>
                    <a:pt x="700" y="302"/>
                    <a:pt x="699" y="235"/>
                    <a:pt x="605" y="124"/>
                  </a:cubicBezTo>
                  <a:cubicBezTo>
                    <a:pt x="605" y="124"/>
                    <a:pt x="605" y="124"/>
                    <a:pt x="605" y="124"/>
                  </a:cubicBezTo>
                  <a:cubicBezTo>
                    <a:pt x="542" y="48"/>
                    <a:pt x="448" y="0"/>
                    <a:pt x="342" y="0"/>
                  </a:cubicBezTo>
                  <a:cubicBezTo>
                    <a:pt x="153" y="0"/>
                    <a:pt x="0" y="153"/>
                    <a:pt x="0" y="341"/>
                  </a:cubicBezTo>
                  <a:cubicBezTo>
                    <a:pt x="0" y="529"/>
                    <a:pt x="153" y="682"/>
                    <a:pt x="342" y="682"/>
                  </a:cubicBezTo>
                  <a:cubicBezTo>
                    <a:pt x="448" y="682"/>
                    <a:pt x="542" y="634"/>
                    <a:pt x="605" y="558"/>
                  </a:cubicBezTo>
                  <a:cubicBezTo>
                    <a:pt x="605" y="558"/>
                    <a:pt x="605" y="558"/>
                    <a:pt x="605" y="558"/>
                  </a:cubicBezTo>
                  <a:cubicBezTo>
                    <a:pt x="605" y="558"/>
                    <a:pt x="605" y="558"/>
                    <a:pt x="605" y="558"/>
                  </a:cubicBezTo>
                  <a:cubicBezTo>
                    <a:pt x="605" y="558"/>
                    <a:pt x="605" y="558"/>
                    <a:pt x="605" y="558"/>
                  </a:cubicBezTo>
                  <a:cubicBezTo>
                    <a:pt x="699" y="447"/>
                    <a:pt x="700" y="380"/>
                    <a:pt x="848" y="380"/>
                  </a:cubicBezTo>
                  <a:cubicBezTo>
                    <a:pt x="974" y="380"/>
                    <a:pt x="964" y="398"/>
                    <a:pt x="1007" y="425"/>
                  </a:cubicBezTo>
                  <a:cubicBezTo>
                    <a:pt x="1007" y="425"/>
                    <a:pt x="1007" y="425"/>
                    <a:pt x="1007" y="425"/>
                  </a:cubicBezTo>
                  <a:cubicBezTo>
                    <a:pt x="1023" y="435"/>
                    <a:pt x="1041" y="441"/>
                    <a:pt x="1061" y="441"/>
                  </a:cubicBezTo>
                  <a:cubicBezTo>
                    <a:pt x="1116" y="441"/>
                    <a:pt x="1161" y="396"/>
                    <a:pt x="1161" y="341"/>
                  </a:cubicBezTo>
                  <a:cubicBezTo>
                    <a:pt x="1161" y="286"/>
                    <a:pt x="1116" y="241"/>
                    <a:pt x="1061" y="241"/>
                  </a:cubicBezTo>
                  <a:close/>
                </a:path>
              </a:pathLst>
            </a:custGeom>
            <a:grpFill/>
            <a:ln>
              <a:solidFill>
                <a:schemeClr val="bg1"/>
              </a:solidFill>
            </a:ln>
          </p:spPr>
          <p:txBody>
            <a:bodyPr vert="horz" wrap="square" lIns="68580" tIns="34290" rIns="68580" bIns="34290" numCol="1" anchor="t" anchorCtr="0" compatLnSpc="1">
              <a:prstTxWarp prst="textNoShape">
                <a:avLst/>
              </a:prstTxWarp>
            </a:bodyPr>
            <a:lstStyle/>
            <a:p>
              <a:endParaRPr lang="zh-CN" altLang="en-US" sz="1600">
                <a:solidFill>
                  <a:schemeClr val="bg1"/>
                </a:solidFill>
              </a:endParaRPr>
            </a:p>
          </p:txBody>
        </p:sp>
        <p:grpSp>
          <p:nvGrpSpPr>
            <p:cNvPr id="55" name="41">
              <a:extLst>
                <a:ext uri="{FF2B5EF4-FFF2-40B4-BE49-F238E27FC236}">
                  <a16:creationId xmlns:a16="http://schemas.microsoft.com/office/drawing/2014/main" id="{5BC10B96-BA34-4FAA-A378-FEB0B5D55A0B}"/>
                </a:ext>
              </a:extLst>
            </p:cNvPr>
            <p:cNvGrpSpPr/>
            <p:nvPr/>
          </p:nvGrpSpPr>
          <p:grpSpPr>
            <a:xfrm>
              <a:off x="5993407" y="1966346"/>
              <a:ext cx="170210" cy="4236324"/>
              <a:chOff x="6010275" y="1583258"/>
              <a:chExt cx="171450" cy="4267200"/>
            </a:xfrm>
            <a:grpFill/>
          </p:grpSpPr>
          <p:cxnSp>
            <p:nvCxnSpPr>
              <p:cNvPr id="70" name="40">
                <a:extLst>
                  <a:ext uri="{FF2B5EF4-FFF2-40B4-BE49-F238E27FC236}">
                    <a16:creationId xmlns:a16="http://schemas.microsoft.com/office/drawing/2014/main" id="{78A82077-D6D5-41A2-8838-F63E6086FDB8}"/>
                  </a:ext>
                </a:extLst>
              </p:cNvPr>
              <p:cNvCxnSpPr>
                <a:stCxn id="71" idx="3"/>
                <a:endCxn id="75" idx="0"/>
              </p:cNvCxnSpPr>
              <p:nvPr/>
            </p:nvCxnSpPr>
            <p:spPr>
              <a:xfrm>
                <a:off x="6096000" y="1713433"/>
                <a:ext cx="0" cy="4076700"/>
              </a:xfrm>
              <a:prstGeom prst="line">
                <a:avLst/>
              </a:prstGeom>
              <a:grpFill/>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42">
                <a:extLst>
                  <a:ext uri="{FF2B5EF4-FFF2-40B4-BE49-F238E27FC236}">
                    <a16:creationId xmlns:a16="http://schemas.microsoft.com/office/drawing/2014/main" id="{41C107BE-163B-475D-A68B-A5C14A5A5A1F}"/>
                  </a:ext>
                </a:extLst>
              </p:cNvPr>
              <p:cNvSpPr>
                <a:spLocks/>
              </p:cNvSpPr>
              <p:nvPr/>
            </p:nvSpPr>
            <p:spPr bwMode="auto">
              <a:xfrm>
                <a:off x="6010275" y="1583258"/>
                <a:ext cx="171450" cy="130175"/>
              </a:xfrm>
              <a:custGeom>
                <a:avLst/>
                <a:gdLst>
                  <a:gd name="T0" fmla="*/ 54 w 108"/>
                  <a:gd name="T1" fmla="*/ 45 h 82"/>
                  <a:gd name="T2" fmla="*/ 0 w 108"/>
                  <a:gd name="T3" fmla="*/ 0 h 82"/>
                  <a:gd name="T4" fmla="*/ 0 w 108"/>
                  <a:gd name="T5" fmla="*/ 38 h 82"/>
                  <a:gd name="T6" fmla="*/ 54 w 108"/>
                  <a:gd name="T7" fmla="*/ 82 h 82"/>
                  <a:gd name="T8" fmla="*/ 108 w 108"/>
                  <a:gd name="T9" fmla="*/ 38 h 82"/>
                  <a:gd name="T10" fmla="*/ 108 w 108"/>
                  <a:gd name="T11" fmla="*/ 0 h 82"/>
                  <a:gd name="T12" fmla="*/ 54 w 108"/>
                  <a:gd name="T13" fmla="*/ 45 h 82"/>
                </a:gdLst>
                <a:ahLst/>
                <a:cxnLst>
                  <a:cxn ang="0">
                    <a:pos x="T0" y="T1"/>
                  </a:cxn>
                  <a:cxn ang="0">
                    <a:pos x="T2" y="T3"/>
                  </a:cxn>
                  <a:cxn ang="0">
                    <a:pos x="T4" y="T5"/>
                  </a:cxn>
                  <a:cxn ang="0">
                    <a:pos x="T6" y="T7"/>
                  </a:cxn>
                  <a:cxn ang="0">
                    <a:pos x="T8" y="T9"/>
                  </a:cxn>
                  <a:cxn ang="0">
                    <a:pos x="T10" y="T11"/>
                  </a:cxn>
                  <a:cxn ang="0">
                    <a:pos x="T12" y="T13"/>
                  </a:cxn>
                </a:cxnLst>
                <a:rect l="0" t="0" r="r" b="b"/>
                <a:pathLst>
                  <a:path w="108" h="82">
                    <a:moveTo>
                      <a:pt x="54" y="45"/>
                    </a:moveTo>
                    <a:lnTo>
                      <a:pt x="0" y="0"/>
                    </a:lnTo>
                    <a:lnTo>
                      <a:pt x="0" y="38"/>
                    </a:lnTo>
                    <a:lnTo>
                      <a:pt x="54" y="82"/>
                    </a:lnTo>
                    <a:lnTo>
                      <a:pt x="108" y="38"/>
                    </a:lnTo>
                    <a:lnTo>
                      <a:pt x="108" y="0"/>
                    </a:lnTo>
                    <a:lnTo>
                      <a:pt x="54" y="45"/>
                    </a:lnTo>
                    <a:close/>
                  </a:path>
                </a:pathLst>
              </a:custGeom>
              <a:grpFill/>
              <a:ln>
                <a:solidFill>
                  <a:schemeClr val="bg1"/>
                </a:solidFill>
              </a:ln>
            </p:spPr>
            <p:txBody>
              <a:bodyPr vert="horz" wrap="square" lIns="91440" tIns="45720" rIns="91440" bIns="45720" numCol="1" anchor="t" anchorCtr="0" compatLnSpc="1">
                <a:prstTxWarp prst="textNoShape">
                  <a:avLst/>
                </a:prstTxWarp>
              </a:bodyPr>
              <a:lstStyle/>
              <a:p>
                <a:endParaRPr lang="zh-CN" altLang="en-US" sz="1600">
                  <a:solidFill>
                    <a:schemeClr val="bg1"/>
                  </a:solidFill>
                </a:endParaRPr>
              </a:p>
            </p:txBody>
          </p:sp>
          <p:sp>
            <p:nvSpPr>
              <p:cNvPr id="72" name="7出品 43">
                <a:extLst>
                  <a:ext uri="{FF2B5EF4-FFF2-40B4-BE49-F238E27FC236}">
                    <a16:creationId xmlns:a16="http://schemas.microsoft.com/office/drawing/2014/main" id="{D412B239-5A23-434C-BC4A-71591D175848}"/>
                  </a:ext>
                </a:extLst>
              </p:cNvPr>
              <p:cNvSpPr>
                <a:spLocks/>
              </p:cNvSpPr>
              <p:nvPr/>
            </p:nvSpPr>
            <p:spPr bwMode="auto">
              <a:xfrm>
                <a:off x="6010275" y="2615133"/>
                <a:ext cx="171450" cy="133350"/>
              </a:xfrm>
              <a:custGeom>
                <a:avLst/>
                <a:gdLst>
                  <a:gd name="T0" fmla="*/ 54 w 108"/>
                  <a:gd name="T1" fmla="*/ 45 h 84"/>
                  <a:gd name="T2" fmla="*/ 0 w 108"/>
                  <a:gd name="T3" fmla="*/ 0 h 84"/>
                  <a:gd name="T4" fmla="*/ 0 w 108"/>
                  <a:gd name="T5" fmla="*/ 39 h 84"/>
                  <a:gd name="T6" fmla="*/ 54 w 108"/>
                  <a:gd name="T7" fmla="*/ 84 h 84"/>
                  <a:gd name="T8" fmla="*/ 108 w 108"/>
                  <a:gd name="T9" fmla="*/ 39 h 84"/>
                  <a:gd name="T10" fmla="*/ 108 w 108"/>
                  <a:gd name="T11" fmla="*/ 0 h 84"/>
                  <a:gd name="T12" fmla="*/ 54 w 108"/>
                  <a:gd name="T13" fmla="*/ 45 h 84"/>
                </a:gdLst>
                <a:ahLst/>
                <a:cxnLst>
                  <a:cxn ang="0">
                    <a:pos x="T0" y="T1"/>
                  </a:cxn>
                  <a:cxn ang="0">
                    <a:pos x="T2" y="T3"/>
                  </a:cxn>
                  <a:cxn ang="0">
                    <a:pos x="T4" y="T5"/>
                  </a:cxn>
                  <a:cxn ang="0">
                    <a:pos x="T6" y="T7"/>
                  </a:cxn>
                  <a:cxn ang="0">
                    <a:pos x="T8" y="T9"/>
                  </a:cxn>
                  <a:cxn ang="0">
                    <a:pos x="T10" y="T11"/>
                  </a:cxn>
                  <a:cxn ang="0">
                    <a:pos x="T12" y="T13"/>
                  </a:cxn>
                </a:cxnLst>
                <a:rect l="0" t="0" r="r" b="b"/>
                <a:pathLst>
                  <a:path w="108" h="84">
                    <a:moveTo>
                      <a:pt x="54" y="45"/>
                    </a:moveTo>
                    <a:lnTo>
                      <a:pt x="0" y="0"/>
                    </a:lnTo>
                    <a:lnTo>
                      <a:pt x="0" y="39"/>
                    </a:lnTo>
                    <a:lnTo>
                      <a:pt x="54" y="84"/>
                    </a:lnTo>
                    <a:lnTo>
                      <a:pt x="108" y="39"/>
                    </a:lnTo>
                    <a:lnTo>
                      <a:pt x="108" y="0"/>
                    </a:lnTo>
                    <a:lnTo>
                      <a:pt x="54" y="45"/>
                    </a:lnTo>
                    <a:close/>
                  </a:path>
                </a:pathLst>
              </a:custGeom>
              <a:grpFill/>
              <a:ln>
                <a:solidFill>
                  <a:schemeClr val="bg1"/>
                </a:solidFill>
              </a:ln>
            </p:spPr>
            <p:txBody>
              <a:bodyPr vert="horz" wrap="square" lIns="91440" tIns="45720" rIns="91440" bIns="45720" numCol="1" anchor="t" anchorCtr="0" compatLnSpc="1">
                <a:prstTxWarp prst="textNoShape">
                  <a:avLst/>
                </a:prstTxWarp>
              </a:bodyPr>
              <a:lstStyle/>
              <a:p>
                <a:endParaRPr lang="zh-CN" altLang="en-US" sz="1600">
                  <a:solidFill>
                    <a:schemeClr val="bg1"/>
                  </a:solidFill>
                </a:endParaRPr>
              </a:p>
            </p:txBody>
          </p:sp>
          <p:sp>
            <p:nvSpPr>
              <p:cNvPr id="73" name="品 44">
                <a:extLst>
                  <a:ext uri="{FF2B5EF4-FFF2-40B4-BE49-F238E27FC236}">
                    <a16:creationId xmlns:a16="http://schemas.microsoft.com/office/drawing/2014/main" id="{4902248D-228C-4AE1-BBDA-28A4748A745C}"/>
                  </a:ext>
                </a:extLst>
              </p:cNvPr>
              <p:cNvSpPr>
                <a:spLocks/>
              </p:cNvSpPr>
              <p:nvPr/>
            </p:nvSpPr>
            <p:spPr bwMode="auto">
              <a:xfrm>
                <a:off x="6010275" y="3650183"/>
                <a:ext cx="171450" cy="133350"/>
              </a:xfrm>
              <a:custGeom>
                <a:avLst/>
                <a:gdLst>
                  <a:gd name="T0" fmla="*/ 54 w 108"/>
                  <a:gd name="T1" fmla="*/ 46 h 84"/>
                  <a:gd name="T2" fmla="*/ 0 w 108"/>
                  <a:gd name="T3" fmla="*/ 0 h 84"/>
                  <a:gd name="T4" fmla="*/ 0 w 108"/>
                  <a:gd name="T5" fmla="*/ 39 h 84"/>
                  <a:gd name="T6" fmla="*/ 54 w 108"/>
                  <a:gd name="T7" fmla="*/ 84 h 84"/>
                  <a:gd name="T8" fmla="*/ 108 w 108"/>
                  <a:gd name="T9" fmla="*/ 39 h 84"/>
                  <a:gd name="T10" fmla="*/ 108 w 108"/>
                  <a:gd name="T11" fmla="*/ 0 h 84"/>
                  <a:gd name="T12" fmla="*/ 54 w 108"/>
                  <a:gd name="T13" fmla="*/ 46 h 84"/>
                </a:gdLst>
                <a:ahLst/>
                <a:cxnLst>
                  <a:cxn ang="0">
                    <a:pos x="T0" y="T1"/>
                  </a:cxn>
                  <a:cxn ang="0">
                    <a:pos x="T2" y="T3"/>
                  </a:cxn>
                  <a:cxn ang="0">
                    <a:pos x="T4" y="T5"/>
                  </a:cxn>
                  <a:cxn ang="0">
                    <a:pos x="T6" y="T7"/>
                  </a:cxn>
                  <a:cxn ang="0">
                    <a:pos x="T8" y="T9"/>
                  </a:cxn>
                  <a:cxn ang="0">
                    <a:pos x="T10" y="T11"/>
                  </a:cxn>
                  <a:cxn ang="0">
                    <a:pos x="T12" y="T13"/>
                  </a:cxn>
                </a:cxnLst>
                <a:rect l="0" t="0" r="r" b="b"/>
                <a:pathLst>
                  <a:path w="108" h="84">
                    <a:moveTo>
                      <a:pt x="54" y="46"/>
                    </a:moveTo>
                    <a:lnTo>
                      <a:pt x="0" y="0"/>
                    </a:lnTo>
                    <a:lnTo>
                      <a:pt x="0" y="39"/>
                    </a:lnTo>
                    <a:lnTo>
                      <a:pt x="54" y="84"/>
                    </a:lnTo>
                    <a:lnTo>
                      <a:pt x="108" y="39"/>
                    </a:lnTo>
                    <a:lnTo>
                      <a:pt x="108" y="0"/>
                    </a:lnTo>
                    <a:lnTo>
                      <a:pt x="54" y="46"/>
                    </a:lnTo>
                    <a:close/>
                  </a:path>
                </a:pathLst>
              </a:custGeom>
              <a:grpFill/>
              <a:ln>
                <a:solidFill>
                  <a:schemeClr val="bg1"/>
                </a:solidFill>
              </a:ln>
            </p:spPr>
            <p:txBody>
              <a:bodyPr vert="horz" wrap="square" lIns="91440" tIns="45720" rIns="91440" bIns="45720" numCol="1" anchor="t" anchorCtr="0" compatLnSpc="1">
                <a:prstTxWarp prst="textNoShape">
                  <a:avLst/>
                </a:prstTxWarp>
              </a:bodyPr>
              <a:lstStyle/>
              <a:p>
                <a:endParaRPr lang="zh-CN" altLang="en-US" sz="1600">
                  <a:solidFill>
                    <a:schemeClr val="bg1"/>
                  </a:solidFill>
                </a:endParaRPr>
              </a:p>
            </p:txBody>
          </p:sp>
          <p:sp>
            <p:nvSpPr>
              <p:cNvPr id="74" name="45">
                <a:extLst>
                  <a:ext uri="{FF2B5EF4-FFF2-40B4-BE49-F238E27FC236}">
                    <a16:creationId xmlns:a16="http://schemas.microsoft.com/office/drawing/2014/main" id="{71E2D943-03F8-43EF-8290-9FF6A3A87CBC}"/>
                  </a:ext>
                </a:extLst>
              </p:cNvPr>
              <p:cNvSpPr>
                <a:spLocks/>
              </p:cNvSpPr>
              <p:nvPr/>
            </p:nvSpPr>
            <p:spPr bwMode="auto">
              <a:xfrm>
                <a:off x="6010275" y="4685233"/>
                <a:ext cx="171450" cy="130175"/>
              </a:xfrm>
              <a:custGeom>
                <a:avLst/>
                <a:gdLst>
                  <a:gd name="T0" fmla="*/ 54 w 108"/>
                  <a:gd name="T1" fmla="*/ 46 h 82"/>
                  <a:gd name="T2" fmla="*/ 0 w 108"/>
                  <a:gd name="T3" fmla="*/ 0 h 82"/>
                  <a:gd name="T4" fmla="*/ 0 w 108"/>
                  <a:gd name="T5" fmla="*/ 39 h 82"/>
                  <a:gd name="T6" fmla="*/ 54 w 108"/>
                  <a:gd name="T7" fmla="*/ 82 h 82"/>
                  <a:gd name="T8" fmla="*/ 108 w 108"/>
                  <a:gd name="T9" fmla="*/ 39 h 82"/>
                  <a:gd name="T10" fmla="*/ 108 w 108"/>
                  <a:gd name="T11" fmla="*/ 0 h 82"/>
                  <a:gd name="T12" fmla="*/ 54 w 108"/>
                  <a:gd name="T13" fmla="*/ 46 h 82"/>
                </a:gdLst>
                <a:ahLst/>
                <a:cxnLst>
                  <a:cxn ang="0">
                    <a:pos x="T0" y="T1"/>
                  </a:cxn>
                  <a:cxn ang="0">
                    <a:pos x="T2" y="T3"/>
                  </a:cxn>
                  <a:cxn ang="0">
                    <a:pos x="T4" y="T5"/>
                  </a:cxn>
                  <a:cxn ang="0">
                    <a:pos x="T6" y="T7"/>
                  </a:cxn>
                  <a:cxn ang="0">
                    <a:pos x="T8" y="T9"/>
                  </a:cxn>
                  <a:cxn ang="0">
                    <a:pos x="T10" y="T11"/>
                  </a:cxn>
                  <a:cxn ang="0">
                    <a:pos x="T12" y="T13"/>
                  </a:cxn>
                </a:cxnLst>
                <a:rect l="0" t="0" r="r" b="b"/>
                <a:pathLst>
                  <a:path w="108" h="82">
                    <a:moveTo>
                      <a:pt x="54" y="46"/>
                    </a:moveTo>
                    <a:lnTo>
                      <a:pt x="0" y="0"/>
                    </a:lnTo>
                    <a:lnTo>
                      <a:pt x="0" y="39"/>
                    </a:lnTo>
                    <a:lnTo>
                      <a:pt x="54" y="82"/>
                    </a:lnTo>
                    <a:lnTo>
                      <a:pt x="108" y="39"/>
                    </a:lnTo>
                    <a:lnTo>
                      <a:pt x="108" y="0"/>
                    </a:lnTo>
                    <a:lnTo>
                      <a:pt x="54" y="46"/>
                    </a:lnTo>
                    <a:close/>
                  </a:path>
                </a:pathLst>
              </a:custGeom>
              <a:grpFill/>
              <a:ln>
                <a:solidFill>
                  <a:schemeClr val="bg1"/>
                </a:solidFill>
              </a:ln>
            </p:spPr>
            <p:txBody>
              <a:bodyPr vert="horz" wrap="square" lIns="91440" tIns="45720" rIns="91440" bIns="45720" numCol="1" anchor="t" anchorCtr="0" compatLnSpc="1">
                <a:prstTxWarp prst="textNoShape">
                  <a:avLst/>
                </a:prstTxWarp>
              </a:bodyPr>
              <a:lstStyle/>
              <a:p>
                <a:endParaRPr lang="zh-CN" altLang="en-US" sz="1600">
                  <a:solidFill>
                    <a:schemeClr val="bg1"/>
                  </a:solidFill>
                </a:endParaRPr>
              </a:p>
            </p:txBody>
          </p:sp>
          <p:sp>
            <p:nvSpPr>
              <p:cNvPr id="75" name="46">
                <a:extLst>
                  <a:ext uri="{FF2B5EF4-FFF2-40B4-BE49-F238E27FC236}">
                    <a16:creationId xmlns:a16="http://schemas.microsoft.com/office/drawing/2014/main" id="{20416D47-A1A5-46CD-8A9D-959C4E66E535}"/>
                  </a:ext>
                </a:extLst>
              </p:cNvPr>
              <p:cNvSpPr>
                <a:spLocks/>
              </p:cNvSpPr>
              <p:nvPr/>
            </p:nvSpPr>
            <p:spPr bwMode="auto">
              <a:xfrm>
                <a:off x="6010275" y="5718696"/>
                <a:ext cx="171450" cy="131762"/>
              </a:xfrm>
              <a:custGeom>
                <a:avLst/>
                <a:gdLst>
                  <a:gd name="T0" fmla="*/ 54 w 108"/>
                  <a:gd name="T1" fmla="*/ 45 h 83"/>
                  <a:gd name="T2" fmla="*/ 0 w 108"/>
                  <a:gd name="T3" fmla="*/ 0 h 83"/>
                  <a:gd name="T4" fmla="*/ 0 w 108"/>
                  <a:gd name="T5" fmla="*/ 38 h 83"/>
                  <a:gd name="T6" fmla="*/ 54 w 108"/>
                  <a:gd name="T7" fmla="*/ 83 h 83"/>
                  <a:gd name="T8" fmla="*/ 108 w 108"/>
                  <a:gd name="T9" fmla="*/ 38 h 83"/>
                  <a:gd name="T10" fmla="*/ 108 w 108"/>
                  <a:gd name="T11" fmla="*/ 0 h 83"/>
                  <a:gd name="T12" fmla="*/ 54 w 108"/>
                  <a:gd name="T13" fmla="*/ 45 h 83"/>
                </a:gdLst>
                <a:ahLst/>
                <a:cxnLst>
                  <a:cxn ang="0">
                    <a:pos x="T0" y="T1"/>
                  </a:cxn>
                  <a:cxn ang="0">
                    <a:pos x="T2" y="T3"/>
                  </a:cxn>
                  <a:cxn ang="0">
                    <a:pos x="T4" y="T5"/>
                  </a:cxn>
                  <a:cxn ang="0">
                    <a:pos x="T6" y="T7"/>
                  </a:cxn>
                  <a:cxn ang="0">
                    <a:pos x="T8" y="T9"/>
                  </a:cxn>
                  <a:cxn ang="0">
                    <a:pos x="T10" y="T11"/>
                  </a:cxn>
                  <a:cxn ang="0">
                    <a:pos x="T12" y="T13"/>
                  </a:cxn>
                </a:cxnLst>
                <a:rect l="0" t="0" r="r" b="b"/>
                <a:pathLst>
                  <a:path w="108" h="83">
                    <a:moveTo>
                      <a:pt x="54" y="45"/>
                    </a:moveTo>
                    <a:lnTo>
                      <a:pt x="0" y="0"/>
                    </a:lnTo>
                    <a:lnTo>
                      <a:pt x="0" y="38"/>
                    </a:lnTo>
                    <a:lnTo>
                      <a:pt x="54" y="83"/>
                    </a:lnTo>
                    <a:lnTo>
                      <a:pt x="108" y="38"/>
                    </a:lnTo>
                    <a:lnTo>
                      <a:pt x="108" y="0"/>
                    </a:lnTo>
                    <a:lnTo>
                      <a:pt x="54" y="45"/>
                    </a:lnTo>
                    <a:close/>
                  </a:path>
                </a:pathLst>
              </a:custGeom>
              <a:grpFill/>
              <a:ln>
                <a:solidFill>
                  <a:schemeClr val="bg1"/>
                </a:solidFill>
              </a:ln>
            </p:spPr>
            <p:txBody>
              <a:bodyPr vert="horz" wrap="square" lIns="91440" tIns="45720" rIns="91440" bIns="45720" numCol="1" anchor="t" anchorCtr="0" compatLnSpc="1">
                <a:prstTxWarp prst="textNoShape">
                  <a:avLst/>
                </a:prstTxWarp>
              </a:bodyPr>
              <a:lstStyle/>
              <a:p>
                <a:endParaRPr lang="zh-CN" altLang="en-US" sz="1600">
                  <a:solidFill>
                    <a:schemeClr val="bg1"/>
                  </a:solidFill>
                </a:endParaRPr>
              </a:p>
            </p:txBody>
          </p:sp>
        </p:grpSp>
        <p:sp>
          <p:nvSpPr>
            <p:cNvPr id="56" name="Oval 47">
              <a:extLst>
                <a:ext uri="{FF2B5EF4-FFF2-40B4-BE49-F238E27FC236}">
                  <a16:creationId xmlns:a16="http://schemas.microsoft.com/office/drawing/2014/main" id="{D9663878-086C-4002-88C8-252E2443E034}"/>
                </a:ext>
              </a:extLst>
            </p:cNvPr>
            <p:cNvSpPr>
              <a:spLocks noChangeArrowheads="1"/>
            </p:cNvSpPr>
            <p:nvPr/>
          </p:nvSpPr>
          <p:spPr bwMode="auto">
            <a:xfrm>
              <a:off x="3375882" y="1845053"/>
              <a:ext cx="1462076" cy="1459268"/>
            </a:xfrm>
            <a:prstGeom prst="ellipse">
              <a:avLst/>
            </a:prstGeom>
            <a:grpFill/>
            <a:ln>
              <a:solidFill>
                <a:schemeClr val="bg1"/>
              </a:solidFill>
            </a:ln>
          </p:spPr>
          <p:txBody>
            <a:bodyPr vert="horz" wrap="square" lIns="68580" tIns="34290" rIns="68580" bIns="34290" numCol="1" anchor="t" anchorCtr="0" compatLnSpc="1">
              <a:prstTxWarp prst="textNoShape">
                <a:avLst/>
              </a:prstTxWarp>
            </a:bodyPr>
            <a:lstStyle/>
            <a:p>
              <a:endParaRPr lang="zh-CN" altLang="en-US" sz="1600">
                <a:solidFill>
                  <a:schemeClr val="bg1"/>
                </a:solidFill>
              </a:endParaRPr>
            </a:p>
          </p:txBody>
        </p:sp>
        <p:sp>
          <p:nvSpPr>
            <p:cNvPr id="57" name="Oval 48">
              <a:extLst>
                <a:ext uri="{FF2B5EF4-FFF2-40B4-BE49-F238E27FC236}">
                  <a16:creationId xmlns:a16="http://schemas.microsoft.com/office/drawing/2014/main" id="{4B855E29-7F7A-4C3F-AAEF-259723E272AA}"/>
                </a:ext>
              </a:extLst>
            </p:cNvPr>
            <p:cNvSpPr>
              <a:spLocks noChangeArrowheads="1"/>
            </p:cNvSpPr>
            <p:nvPr/>
          </p:nvSpPr>
          <p:spPr bwMode="auto">
            <a:xfrm>
              <a:off x="5859446" y="2355622"/>
              <a:ext cx="438132" cy="438132"/>
            </a:xfrm>
            <a:prstGeom prst="ellipse">
              <a:avLst/>
            </a:prstGeom>
            <a:grpFill/>
            <a:ln>
              <a:solidFill>
                <a:schemeClr val="bg1"/>
              </a:solidFill>
            </a:ln>
          </p:spPr>
          <p:txBody>
            <a:bodyPr vert="horz" wrap="square" lIns="0" tIns="0" rIns="0" bIns="0" numCol="1" anchor="ctr" anchorCtr="0" compatLnSpc="1">
              <a:prstTxWarp prst="textNoShape">
                <a:avLst/>
              </a:prstTxWarp>
            </a:bodyPr>
            <a:lstStyle/>
            <a:p>
              <a:pPr algn="ctr"/>
              <a:r>
                <a:rPr lang="en-US" altLang="zh-CN" sz="2000" dirty="0">
                  <a:solidFill>
                    <a:schemeClr val="bg1"/>
                  </a:solidFill>
                  <a:latin typeface="Agency FB" panose="020B0503020202020204" pitchFamily="34" charset="0"/>
                </a:rPr>
                <a:t>A</a:t>
              </a:r>
              <a:endParaRPr lang="zh-CN" altLang="en-US" sz="2000" dirty="0">
                <a:solidFill>
                  <a:schemeClr val="bg1"/>
                </a:solidFill>
                <a:latin typeface="Agency FB" panose="020B0503020202020204" pitchFamily="34" charset="0"/>
              </a:endParaRPr>
            </a:p>
          </p:txBody>
        </p:sp>
        <p:sp>
          <p:nvSpPr>
            <p:cNvPr id="58" name="49">
              <a:extLst>
                <a:ext uri="{FF2B5EF4-FFF2-40B4-BE49-F238E27FC236}">
                  <a16:creationId xmlns:a16="http://schemas.microsoft.com/office/drawing/2014/main" id="{844829CE-8135-4654-9DC6-08791AEBA62B}"/>
                </a:ext>
              </a:extLst>
            </p:cNvPr>
            <p:cNvSpPr>
              <a:spLocks/>
            </p:cNvSpPr>
            <p:nvPr/>
          </p:nvSpPr>
          <p:spPr bwMode="auto">
            <a:xfrm>
              <a:off x="3170767" y="3684201"/>
              <a:ext cx="3181971" cy="1872305"/>
            </a:xfrm>
            <a:custGeom>
              <a:avLst/>
              <a:gdLst>
                <a:gd name="T0" fmla="*/ 1061 w 1161"/>
                <a:gd name="T1" fmla="*/ 242 h 683"/>
                <a:gd name="T2" fmla="*/ 1007 w 1161"/>
                <a:gd name="T3" fmla="*/ 257 h 683"/>
                <a:gd name="T4" fmla="*/ 1007 w 1161"/>
                <a:gd name="T5" fmla="*/ 257 h 683"/>
                <a:gd name="T6" fmla="*/ 848 w 1161"/>
                <a:gd name="T7" fmla="*/ 303 h 683"/>
                <a:gd name="T8" fmla="*/ 605 w 1161"/>
                <a:gd name="T9" fmla="*/ 125 h 683"/>
                <a:gd name="T10" fmla="*/ 605 w 1161"/>
                <a:gd name="T11" fmla="*/ 125 h 683"/>
                <a:gd name="T12" fmla="*/ 605 w 1161"/>
                <a:gd name="T13" fmla="*/ 124 h 683"/>
                <a:gd name="T14" fmla="*/ 605 w 1161"/>
                <a:gd name="T15" fmla="*/ 124 h 683"/>
                <a:gd name="T16" fmla="*/ 342 w 1161"/>
                <a:gd name="T17" fmla="*/ 0 h 683"/>
                <a:gd name="T18" fmla="*/ 0 w 1161"/>
                <a:gd name="T19" fmla="*/ 342 h 683"/>
                <a:gd name="T20" fmla="*/ 342 w 1161"/>
                <a:gd name="T21" fmla="*/ 683 h 683"/>
                <a:gd name="T22" fmla="*/ 605 w 1161"/>
                <a:gd name="T23" fmla="*/ 559 h 683"/>
                <a:gd name="T24" fmla="*/ 605 w 1161"/>
                <a:gd name="T25" fmla="*/ 559 h 683"/>
                <a:gd name="T26" fmla="*/ 848 w 1161"/>
                <a:gd name="T27" fmla="*/ 380 h 683"/>
                <a:gd name="T28" fmla="*/ 1007 w 1161"/>
                <a:gd name="T29" fmla="*/ 426 h 683"/>
                <a:gd name="T30" fmla="*/ 1007 w 1161"/>
                <a:gd name="T31" fmla="*/ 426 h 683"/>
                <a:gd name="T32" fmla="*/ 1061 w 1161"/>
                <a:gd name="T33" fmla="*/ 441 h 683"/>
                <a:gd name="T34" fmla="*/ 1161 w 1161"/>
                <a:gd name="T35" fmla="*/ 342 h 683"/>
                <a:gd name="T36" fmla="*/ 1061 w 1161"/>
                <a:gd name="T37" fmla="*/ 24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3">
                  <a:moveTo>
                    <a:pt x="1061" y="242"/>
                  </a:moveTo>
                  <a:cubicBezTo>
                    <a:pt x="1041" y="242"/>
                    <a:pt x="1023" y="248"/>
                    <a:pt x="1007" y="257"/>
                  </a:cubicBezTo>
                  <a:cubicBezTo>
                    <a:pt x="1007" y="257"/>
                    <a:pt x="1007" y="257"/>
                    <a:pt x="1007" y="257"/>
                  </a:cubicBezTo>
                  <a:cubicBezTo>
                    <a:pt x="964" y="285"/>
                    <a:pt x="974" y="303"/>
                    <a:pt x="848" y="303"/>
                  </a:cubicBezTo>
                  <a:cubicBezTo>
                    <a:pt x="700" y="303"/>
                    <a:pt x="699" y="236"/>
                    <a:pt x="605" y="125"/>
                  </a:cubicBezTo>
                  <a:cubicBezTo>
                    <a:pt x="605" y="125"/>
                    <a:pt x="605" y="125"/>
                    <a:pt x="605" y="125"/>
                  </a:cubicBezTo>
                  <a:cubicBezTo>
                    <a:pt x="605" y="125"/>
                    <a:pt x="605" y="124"/>
                    <a:pt x="605" y="124"/>
                  </a:cubicBezTo>
                  <a:cubicBezTo>
                    <a:pt x="605" y="124"/>
                    <a:pt x="605" y="124"/>
                    <a:pt x="605" y="124"/>
                  </a:cubicBezTo>
                  <a:cubicBezTo>
                    <a:pt x="542" y="49"/>
                    <a:pt x="448" y="0"/>
                    <a:pt x="342" y="0"/>
                  </a:cubicBezTo>
                  <a:cubicBezTo>
                    <a:pt x="153" y="0"/>
                    <a:pt x="0" y="153"/>
                    <a:pt x="0" y="342"/>
                  </a:cubicBezTo>
                  <a:cubicBezTo>
                    <a:pt x="0" y="530"/>
                    <a:pt x="153" y="683"/>
                    <a:pt x="342" y="683"/>
                  </a:cubicBezTo>
                  <a:cubicBezTo>
                    <a:pt x="448" y="683"/>
                    <a:pt x="542" y="634"/>
                    <a:pt x="605" y="559"/>
                  </a:cubicBezTo>
                  <a:cubicBezTo>
                    <a:pt x="605" y="559"/>
                    <a:pt x="605" y="559"/>
                    <a:pt x="605" y="559"/>
                  </a:cubicBezTo>
                  <a:cubicBezTo>
                    <a:pt x="699" y="448"/>
                    <a:pt x="700" y="380"/>
                    <a:pt x="848" y="380"/>
                  </a:cubicBezTo>
                  <a:cubicBezTo>
                    <a:pt x="974" y="380"/>
                    <a:pt x="964" y="398"/>
                    <a:pt x="1007" y="426"/>
                  </a:cubicBezTo>
                  <a:cubicBezTo>
                    <a:pt x="1007" y="426"/>
                    <a:pt x="1007" y="426"/>
                    <a:pt x="1007" y="426"/>
                  </a:cubicBezTo>
                  <a:cubicBezTo>
                    <a:pt x="1023" y="436"/>
                    <a:pt x="1041" y="441"/>
                    <a:pt x="1061" y="441"/>
                  </a:cubicBezTo>
                  <a:cubicBezTo>
                    <a:pt x="1116" y="441"/>
                    <a:pt x="1161" y="397"/>
                    <a:pt x="1161" y="342"/>
                  </a:cubicBezTo>
                  <a:cubicBezTo>
                    <a:pt x="1161" y="286"/>
                    <a:pt x="1116" y="242"/>
                    <a:pt x="1061" y="242"/>
                  </a:cubicBezTo>
                  <a:close/>
                </a:path>
              </a:pathLst>
            </a:custGeom>
            <a:grpFill/>
            <a:ln>
              <a:solidFill>
                <a:schemeClr val="bg1"/>
              </a:solidFill>
            </a:ln>
          </p:spPr>
          <p:txBody>
            <a:bodyPr vert="horz" wrap="square" lIns="68580" tIns="34290" rIns="68580" bIns="34290" numCol="1" anchor="t" anchorCtr="0" compatLnSpc="1">
              <a:prstTxWarp prst="textNoShape">
                <a:avLst/>
              </a:prstTxWarp>
            </a:bodyPr>
            <a:lstStyle/>
            <a:p>
              <a:endParaRPr lang="zh-CN" altLang="en-US" sz="1600">
                <a:solidFill>
                  <a:schemeClr val="bg1"/>
                </a:solidFill>
              </a:endParaRPr>
            </a:p>
          </p:txBody>
        </p:sp>
        <p:sp>
          <p:nvSpPr>
            <p:cNvPr id="59" name="Oval 50">
              <a:extLst>
                <a:ext uri="{FF2B5EF4-FFF2-40B4-BE49-F238E27FC236}">
                  <a16:creationId xmlns:a16="http://schemas.microsoft.com/office/drawing/2014/main" id="{98627C56-9DAF-4536-8A28-3998932CF7EF}"/>
                </a:ext>
              </a:extLst>
            </p:cNvPr>
            <p:cNvSpPr>
              <a:spLocks noChangeArrowheads="1"/>
            </p:cNvSpPr>
            <p:nvPr/>
          </p:nvSpPr>
          <p:spPr bwMode="auto">
            <a:xfrm>
              <a:off x="3375882" y="3889316"/>
              <a:ext cx="1462076" cy="1462072"/>
            </a:xfrm>
            <a:prstGeom prst="ellipse">
              <a:avLst/>
            </a:prstGeom>
            <a:grpFill/>
            <a:ln>
              <a:solidFill>
                <a:schemeClr val="bg1"/>
              </a:solidFill>
            </a:ln>
          </p:spPr>
          <p:txBody>
            <a:bodyPr vert="horz" wrap="square" lIns="68580" tIns="34290" rIns="68580" bIns="34290" numCol="1" anchor="t" anchorCtr="0" compatLnSpc="1">
              <a:prstTxWarp prst="textNoShape">
                <a:avLst/>
              </a:prstTxWarp>
            </a:bodyPr>
            <a:lstStyle/>
            <a:p>
              <a:endParaRPr lang="zh-CN" altLang="en-US" sz="1600">
                <a:solidFill>
                  <a:schemeClr val="bg1"/>
                </a:solidFill>
              </a:endParaRPr>
            </a:p>
          </p:txBody>
        </p:sp>
        <p:sp>
          <p:nvSpPr>
            <p:cNvPr id="60" name="Oval 51">
              <a:extLst>
                <a:ext uri="{FF2B5EF4-FFF2-40B4-BE49-F238E27FC236}">
                  <a16:creationId xmlns:a16="http://schemas.microsoft.com/office/drawing/2014/main" id="{792EAE56-9C34-48CF-9BB3-CC6D75BB816E}"/>
                </a:ext>
              </a:extLst>
            </p:cNvPr>
            <p:cNvSpPr>
              <a:spLocks noChangeArrowheads="1"/>
            </p:cNvSpPr>
            <p:nvPr/>
          </p:nvSpPr>
          <p:spPr bwMode="auto">
            <a:xfrm>
              <a:off x="5859446" y="4399711"/>
              <a:ext cx="438132" cy="441284"/>
            </a:xfrm>
            <a:prstGeom prst="ellipse">
              <a:avLst/>
            </a:prstGeom>
            <a:grpFill/>
            <a:ln>
              <a:solidFill>
                <a:schemeClr val="bg1"/>
              </a:solidFill>
            </a:ln>
          </p:spPr>
          <p:txBody>
            <a:bodyPr vert="horz" wrap="square" lIns="0" tIns="0" rIns="0" bIns="0" numCol="1" anchor="ctr" anchorCtr="0" compatLnSpc="1">
              <a:prstTxWarp prst="textNoShape">
                <a:avLst/>
              </a:prstTxWarp>
            </a:bodyPr>
            <a:lstStyle/>
            <a:p>
              <a:pPr algn="ctr"/>
              <a:r>
                <a:rPr lang="en-US" altLang="zh-CN" sz="2000" dirty="0">
                  <a:solidFill>
                    <a:schemeClr val="bg1"/>
                  </a:solidFill>
                  <a:latin typeface="Agency FB" panose="020B0503020202020204" pitchFamily="34" charset="0"/>
                </a:rPr>
                <a:t>C</a:t>
              </a:r>
              <a:endParaRPr lang="zh-CN" altLang="en-US" sz="2000" dirty="0">
                <a:solidFill>
                  <a:schemeClr val="bg1"/>
                </a:solidFill>
                <a:latin typeface="Agency FB" panose="020B0503020202020204" pitchFamily="34" charset="0"/>
              </a:endParaRPr>
            </a:p>
          </p:txBody>
        </p:sp>
        <p:sp>
          <p:nvSpPr>
            <p:cNvPr id="61" name="54">
              <a:extLst>
                <a:ext uri="{FF2B5EF4-FFF2-40B4-BE49-F238E27FC236}">
                  <a16:creationId xmlns:a16="http://schemas.microsoft.com/office/drawing/2014/main" id="{A8A1D531-4750-4943-ABA6-1E039236D0C5}"/>
                </a:ext>
              </a:extLst>
            </p:cNvPr>
            <p:cNvSpPr>
              <a:spLocks/>
            </p:cNvSpPr>
            <p:nvPr/>
          </p:nvSpPr>
          <p:spPr bwMode="auto">
            <a:xfrm>
              <a:off x="5804286" y="2662944"/>
              <a:ext cx="3181971" cy="1867575"/>
            </a:xfrm>
            <a:custGeom>
              <a:avLst/>
              <a:gdLst>
                <a:gd name="T0" fmla="*/ 819 w 1161"/>
                <a:gd name="T1" fmla="*/ 0 h 682"/>
                <a:gd name="T2" fmla="*/ 556 w 1161"/>
                <a:gd name="T3" fmla="*/ 124 h 682"/>
                <a:gd name="T4" fmla="*/ 556 w 1161"/>
                <a:gd name="T5" fmla="*/ 124 h 682"/>
                <a:gd name="T6" fmla="*/ 556 w 1161"/>
                <a:gd name="T7" fmla="*/ 124 h 682"/>
                <a:gd name="T8" fmla="*/ 556 w 1161"/>
                <a:gd name="T9" fmla="*/ 124 h 682"/>
                <a:gd name="T10" fmla="*/ 313 w 1161"/>
                <a:gd name="T11" fmla="*/ 303 h 682"/>
                <a:gd name="T12" fmla="*/ 154 w 1161"/>
                <a:gd name="T13" fmla="*/ 257 h 682"/>
                <a:gd name="T14" fmla="*/ 154 w 1161"/>
                <a:gd name="T15" fmla="*/ 257 h 682"/>
                <a:gd name="T16" fmla="*/ 100 w 1161"/>
                <a:gd name="T17" fmla="*/ 241 h 682"/>
                <a:gd name="T18" fmla="*/ 0 w 1161"/>
                <a:gd name="T19" fmla="*/ 341 h 682"/>
                <a:gd name="T20" fmla="*/ 100 w 1161"/>
                <a:gd name="T21" fmla="*/ 441 h 682"/>
                <a:gd name="T22" fmla="*/ 154 w 1161"/>
                <a:gd name="T23" fmla="*/ 425 h 682"/>
                <a:gd name="T24" fmla="*/ 154 w 1161"/>
                <a:gd name="T25" fmla="*/ 425 h 682"/>
                <a:gd name="T26" fmla="*/ 313 w 1161"/>
                <a:gd name="T27" fmla="*/ 380 h 682"/>
                <a:gd name="T28" fmla="*/ 556 w 1161"/>
                <a:gd name="T29" fmla="*/ 558 h 682"/>
                <a:gd name="T30" fmla="*/ 556 w 1161"/>
                <a:gd name="T31" fmla="*/ 558 h 682"/>
                <a:gd name="T32" fmla="*/ 819 w 1161"/>
                <a:gd name="T33" fmla="*/ 682 h 682"/>
                <a:gd name="T34" fmla="*/ 1161 w 1161"/>
                <a:gd name="T35" fmla="*/ 341 h 682"/>
                <a:gd name="T36" fmla="*/ 819 w 1161"/>
                <a:gd name="T37" fmla="*/ 0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2">
                  <a:moveTo>
                    <a:pt x="819" y="0"/>
                  </a:moveTo>
                  <a:cubicBezTo>
                    <a:pt x="714" y="0"/>
                    <a:pt x="619" y="48"/>
                    <a:pt x="556" y="124"/>
                  </a:cubicBezTo>
                  <a:cubicBezTo>
                    <a:pt x="556" y="124"/>
                    <a:pt x="556" y="124"/>
                    <a:pt x="556" y="124"/>
                  </a:cubicBezTo>
                  <a:cubicBezTo>
                    <a:pt x="556" y="124"/>
                    <a:pt x="556" y="124"/>
                    <a:pt x="556" y="124"/>
                  </a:cubicBezTo>
                  <a:cubicBezTo>
                    <a:pt x="556" y="124"/>
                    <a:pt x="556" y="124"/>
                    <a:pt x="556" y="124"/>
                  </a:cubicBezTo>
                  <a:cubicBezTo>
                    <a:pt x="462" y="235"/>
                    <a:pt x="461" y="303"/>
                    <a:pt x="313" y="303"/>
                  </a:cubicBezTo>
                  <a:cubicBezTo>
                    <a:pt x="187" y="303"/>
                    <a:pt x="197" y="284"/>
                    <a:pt x="154" y="257"/>
                  </a:cubicBezTo>
                  <a:cubicBezTo>
                    <a:pt x="154" y="257"/>
                    <a:pt x="154" y="257"/>
                    <a:pt x="154" y="257"/>
                  </a:cubicBezTo>
                  <a:cubicBezTo>
                    <a:pt x="138" y="247"/>
                    <a:pt x="120" y="241"/>
                    <a:pt x="100" y="241"/>
                  </a:cubicBezTo>
                  <a:cubicBezTo>
                    <a:pt x="45" y="241"/>
                    <a:pt x="0" y="286"/>
                    <a:pt x="0" y="341"/>
                  </a:cubicBezTo>
                  <a:cubicBezTo>
                    <a:pt x="0" y="396"/>
                    <a:pt x="45" y="441"/>
                    <a:pt x="100" y="441"/>
                  </a:cubicBezTo>
                  <a:cubicBezTo>
                    <a:pt x="120" y="441"/>
                    <a:pt x="138" y="435"/>
                    <a:pt x="154" y="425"/>
                  </a:cubicBezTo>
                  <a:cubicBezTo>
                    <a:pt x="154" y="425"/>
                    <a:pt x="154" y="425"/>
                    <a:pt x="154" y="425"/>
                  </a:cubicBezTo>
                  <a:cubicBezTo>
                    <a:pt x="197" y="398"/>
                    <a:pt x="187" y="380"/>
                    <a:pt x="313" y="380"/>
                  </a:cubicBezTo>
                  <a:cubicBezTo>
                    <a:pt x="461" y="380"/>
                    <a:pt x="462" y="447"/>
                    <a:pt x="556" y="558"/>
                  </a:cubicBezTo>
                  <a:cubicBezTo>
                    <a:pt x="556" y="558"/>
                    <a:pt x="556" y="558"/>
                    <a:pt x="556" y="558"/>
                  </a:cubicBezTo>
                  <a:cubicBezTo>
                    <a:pt x="619" y="634"/>
                    <a:pt x="714" y="682"/>
                    <a:pt x="819" y="682"/>
                  </a:cubicBezTo>
                  <a:cubicBezTo>
                    <a:pt x="1008" y="682"/>
                    <a:pt x="1161" y="530"/>
                    <a:pt x="1161" y="341"/>
                  </a:cubicBezTo>
                  <a:cubicBezTo>
                    <a:pt x="1161" y="153"/>
                    <a:pt x="1008" y="0"/>
                    <a:pt x="819" y="0"/>
                  </a:cubicBezTo>
                  <a:close/>
                </a:path>
              </a:pathLst>
            </a:custGeom>
            <a:grpFill/>
            <a:ln>
              <a:solidFill>
                <a:schemeClr val="bg1"/>
              </a:solidFill>
            </a:ln>
          </p:spPr>
          <p:txBody>
            <a:bodyPr vert="horz" wrap="square" lIns="68580" tIns="34290" rIns="68580" bIns="34290" numCol="1" anchor="t" anchorCtr="0" compatLnSpc="1">
              <a:prstTxWarp prst="textNoShape">
                <a:avLst/>
              </a:prstTxWarp>
            </a:bodyPr>
            <a:lstStyle/>
            <a:p>
              <a:endParaRPr lang="zh-CN" altLang="en-US" sz="1600">
                <a:solidFill>
                  <a:schemeClr val="bg1"/>
                </a:solidFill>
              </a:endParaRPr>
            </a:p>
          </p:txBody>
        </p:sp>
        <p:sp>
          <p:nvSpPr>
            <p:cNvPr id="62" name="Oval 55">
              <a:extLst>
                <a:ext uri="{FF2B5EF4-FFF2-40B4-BE49-F238E27FC236}">
                  <a16:creationId xmlns:a16="http://schemas.microsoft.com/office/drawing/2014/main" id="{CCE335B4-682F-47AD-8210-8E3511E306EC}"/>
                </a:ext>
              </a:extLst>
            </p:cNvPr>
            <p:cNvSpPr>
              <a:spLocks noChangeArrowheads="1"/>
            </p:cNvSpPr>
            <p:nvPr/>
          </p:nvSpPr>
          <p:spPr bwMode="auto">
            <a:xfrm>
              <a:off x="7319069" y="2867974"/>
              <a:ext cx="1462076" cy="1460670"/>
            </a:xfrm>
            <a:prstGeom prst="ellipse">
              <a:avLst/>
            </a:prstGeom>
            <a:grpFill/>
            <a:ln>
              <a:solidFill>
                <a:schemeClr val="bg1"/>
              </a:solidFill>
            </a:ln>
          </p:spPr>
          <p:txBody>
            <a:bodyPr vert="horz" wrap="square" lIns="68580" tIns="34290" rIns="68580" bIns="34290" numCol="1" anchor="t" anchorCtr="0" compatLnSpc="1">
              <a:prstTxWarp prst="textNoShape">
                <a:avLst/>
              </a:prstTxWarp>
            </a:bodyPr>
            <a:lstStyle/>
            <a:p>
              <a:endParaRPr lang="zh-CN" altLang="en-US" sz="1600">
                <a:solidFill>
                  <a:schemeClr val="bg1"/>
                </a:solidFill>
              </a:endParaRPr>
            </a:p>
          </p:txBody>
        </p:sp>
        <p:sp>
          <p:nvSpPr>
            <p:cNvPr id="63" name="Oval 56">
              <a:extLst>
                <a:ext uri="{FF2B5EF4-FFF2-40B4-BE49-F238E27FC236}">
                  <a16:creationId xmlns:a16="http://schemas.microsoft.com/office/drawing/2014/main" id="{3CB2B5FC-2C4F-4779-BA7B-309D1359145E}"/>
                </a:ext>
              </a:extLst>
            </p:cNvPr>
            <p:cNvSpPr>
              <a:spLocks noChangeArrowheads="1"/>
            </p:cNvSpPr>
            <p:nvPr/>
          </p:nvSpPr>
          <p:spPr bwMode="auto">
            <a:xfrm>
              <a:off x="5859446" y="3376878"/>
              <a:ext cx="438132" cy="441284"/>
            </a:xfrm>
            <a:prstGeom prst="ellipse">
              <a:avLst/>
            </a:prstGeom>
            <a:grpFill/>
            <a:ln>
              <a:solidFill>
                <a:schemeClr val="bg1"/>
              </a:solidFill>
            </a:ln>
          </p:spPr>
          <p:txBody>
            <a:bodyPr vert="horz" wrap="square" lIns="0" tIns="0" rIns="0" bIns="0" numCol="1" anchor="ctr" anchorCtr="0" compatLnSpc="1">
              <a:prstTxWarp prst="textNoShape">
                <a:avLst/>
              </a:prstTxWarp>
            </a:bodyPr>
            <a:lstStyle/>
            <a:p>
              <a:pPr algn="ctr"/>
              <a:r>
                <a:rPr lang="en-US" altLang="zh-CN" sz="2000" dirty="0">
                  <a:solidFill>
                    <a:schemeClr val="bg1"/>
                  </a:solidFill>
                  <a:latin typeface="Agency FB" panose="020B0503020202020204" pitchFamily="34" charset="0"/>
                </a:rPr>
                <a:t>B</a:t>
              </a:r>
              <a:endParaRPr lang="zh-CN" altLang="en-US" sz="2000" dirty="0">
                <a:solidFill>
                  <a:schemeClr val="bg1"/>
                </a:solidFill>
                <a:latin typeface="Agency FB" panose="020B0503020202020204" pitchFamily="34" charset="0"/>
              </a:endParaRPr>
            </a:p>
          </p:txBody>
        </p:sp>
        <p:sp>
          <p:nvSpPr>
            <p:cNvPr id="64" name="Oval 57">
              <a:extLst>
                <a:ext uri="{FF2B5EF4-FFF2-40B4-BE49-F238E27FC236}">
                  <a16:creationId xmlns:a16="http://schemas.microsoft.com/office/drawing/2014/main" id="{A29FB23A-EF59-49E8-BBC8-9ABDD5A7DC46}"/>
                </a:ext>
              </a:extLst>
            </p:cNvPr>
            <p:cNvSpPr>
              <a:spLocks noChangeArrowheads="1"/>
            </p:cNvSpPr>
            <p:nvPr/>
          </p:nvSpPr>
          <p:spPr bwMode="auto">
            <a:xfrm>
              <a:off x="7319067" y="4915042"/>
              <a:ext cx="1462076" cy="1457864"/>
            </a:xfrm>
            <a:prstGeom prst="ellipse">
              <a:avLst/>
            </a:prstGeom>
            <a:grpFill/>
            <a:ln>
              <a:solidFill>
                <a:schemeClr val="bg1"/>
              </a:solidFill>
            </a:ln>
          </p:spPr>
          <p:txBody>
            <a:bodyPr vert="horz" wrap="square" lIns="68580" tIns="34290" rIns="68580" bIns="34290" numCol="1" anchor="t" anchorCtr="0" compatLnSpc="1">
              <a:prstTxWarp prst="textNoShape">
                <a:avLst/>
              </a:prstTxWarp>
            </a:bodyPr>
            <a:lstStyle/>
            <a:p>
              <a:endParaRPr lang="zh-CN" altLang="en-US" sz="1600">
                <a:solidFill>
                  <a:schemeClr val="bg1"/>
                </a:solidFill>
              </a:endParaRPr>
            </a:p>
          </p:txBody>
        </p:sp>
        <p:sp>
          <p:nvSpPr>
            <p:cNvPr id="65" name="Oval 59">
              <a:extLst>
                <a:ext uri="{FF2B5EF4-FFF2-40B4-BE49-F238E27FC236}">
                  <a16:creationId xmlns:a16="http://schemas.microsoft.com/office/drawing/2014/main" id="{A8FDB52A-4210-4FAD-9304-773067111EF1}"/>
                </a:ext>
              </a:extLst>
            </p:cNvPr>
            <p:cNvSpPr>
              <a:spLocks noChangeArrowheads="1"/>
            </p:cNvSpPr>
            <p:nvPr/>
          </p:nvSpPr>
          <p:spPr bwMode="auto">
            <a:xfrm>
              <a:off x="5859446" y="5424119"/>
              <a:ext cx="438132" cy="439707"/>
            </a:xfrm>
            <a:prstGeom prst="ellipse">
              <a:avLst/>
            </a:prstGeom>
            <a:grpFill/>
            <a:ln>
              <a:solidFill>
                <a:schemeClr val="bg1"/>
              </a:solidFill>
            </a:ln>
          </p:spPr>
          <p:txBody>
            <a:bodyPr vert="horz" wrap="square" lIns="0" tIns="0" rIns="0" bIns="0" numCol="1" anchor="ctr" anchorCtr="0" compatLnSpc="1">
              <a:prstTxWarp prst="textNoShape">
                <a:avLst/>
              </a:prstTxWarp>
            </a:bodyPr>
            <a:lstStyle/>
            <a:p>
              <a:pPr algn="ctr"/>
              <a:r>
                <a:rPr lang="en-US" altLang="zh-CN" sz="2000" dirty="0">
                  <a:solidFill>
                    <a:schemeClr val="bg1"/>
                  </a:solidFill>
                  <a:latin typeface="Agency FB" panose="020B0503020202020204" pitchFamily="34" charset="0"/>
                </a:rPr>
                <a:t>D</a:t>
              </a:r>
              <a:endParaRPr lang="zh-CN" altLang="en-US" sz="2000" dirty="0">
                <a:solidFill>
                  <a:schemeClr val="bg1"/>
                </a:solidFill>
                <a:latin typeface="Agency FB" panose="020B0503020202020204" pitchFamily="34" charset="0"/>
              </a:endParaRPr>
            </a:p>
          </p:txBody>
        </p:sp>
        <p:sp>
          <p:nvSpPr>
            <p:cNvPr id="66" name="TextBox 30">
              <a:extLst>
                <a:ext uri="{FF2B5EF4-FFF2-40B4-BE49-F238E27FC236}">
                  <a16:creationId xmlns:a16="http://schemas.microsoft.com/office/drawing/2014/main" id="{E2876440-B908-4AEF-897D-ADEE3CE53EC8}"/>
                </a:ext>
              </a:extLst>
            </p:cNvPr>
            <p:cNvSpPr txBox="1"/>
            <p:nvPr/>
          </p:nvSpPr>
          <p:spPr>
            <a:xfrm>
              <a:off x="3412446" y="2379142"/>
              <a:ext cx="1447003" cy="333722"/>
            </a:xfrm>
            <a:prstGeom prst="rect">
              <a:avLst/>
            </a:prstGeom>
            <a:grpFill/>
            <a:ln>
              <a:noFill/>
            </a:ln>
          </p:spPr>
          <p:txBody>
            <a:bodyPr wrap="square" lIns="0" tIns="0" rIns="0" bIns="0" rtlCol="0">
              <a:spAutoFit/>
            </a:bodyPr>
            <a:lstStyle/>
            <a:p>
              <a:pPr algn="ctr"/>
              <a:r>
                <a:rPr lang="zh-CN" altLang="en-US" sz="2000" b="1" dirty="0">
                  <a:solidFill>
                    <a:schemeClr val="bg1"/>
                  </a:solidFill>
                  <a:latin typeface="微软雅黑" pitchFamily="34" charset="-122"/>
                  <a:ea typeface="微软雅黑" pitchFamily="34" charset="-122"/>
                </a:rPr>
                <a:t>加入标题</a:t>
              </a:r>
            </a:p>
          </p:txBody>
        </p:sp>
        <p:sp>
          <p:nvSpPr>
            <p:cNvPr id="67" name="TextBox 30">
              <a:extLst>
                <a:ext uri="{FF2B5EF4-FFF2-40B4-BE49-F238E27FC236}">
                  <a16:creationId xmlns:a16="http://schemas.microsoft.com/office/drawing/2014/main" id="{CF6481E8-A815-44EB-AC93-32BD37BDD0B4}"/>
                </a:ext>
              </a:extLst>
            </p:cNvPr>
            <p:cNvSpPr txBox="1"/>
            <p:nvPr/>
          </p:nvSpPr>
          <p:spPr>
            <a:xfrm>
              <a:off x="7319972" y="3402765"/>
              <a:ext cx="1518326" cy="333722"/>
            </a:xfrm>
            <a:prstGeom prst="rect">
              <a:avLst/>
            </a:prstGeom>
            <a:grpFill/>
            <a:ln>
              <a:noFill/>
            </a:ln>
          </p:spPr>
          <p:txBody>
            <a:bodyPr wrap="square" lIns="0" tIns="0" rIns="0" bIns="0" rtlCol="0">
              <a:spAutoFit/>
            </a:bodyPr>
            <a:lstStyle/>
            <a:p>
              <a:pPr algn="ctr"/>
              <a:r>
                <a:rPr lang="zh-CN" altLang="en-US" sz="2000" b="1" dirty="0">
                  <a:solidFill>
                    <a:schemeClr val="bg1"/>
                  </a:solidFill>
                  <a:latin typeface="微软雅黑" pitchFamily="34" charset="-122"/>
                  <a:ea typeface="微软雅黑" pitchFamily="34" charset="-122"/>
                </a:rPr>
                <a:t>加入标题</a:t>
              </a:r>
            </a:p>
          </p:txBody>
        </p:sp>
        <p:sp>
          <p:nvSpPr>
            <p:cNvPr id="68" name="TextBox 30">
              <a:extLst>
                <a:ext uri="{FF2B5EF4-FFF2-40B4-BE49-F238E27FC236}">
                  <a16:creationId xmlns:a16="http://schemas.microsoft.com/office/drawing/2014/main" id="{EECCD731-D6FC-4F1E-8FF3-5FCE3A7C111A}"/>
                </a:ext>
              </a:extLst>
            </p:cNvPr>
            <p:cNvSpPr txBox="1"/>
            <p:nvPr/>
          </p:nvSpPr>
          <p:spPr>
            <a:xfrm>
              <a:off x="3368137" y="4424811"/>
              <a:ext cx="1535624" cy="333722"/>
            </a:xfrm>
            <a:prstGeom prst="rect">
              <a:avLst/>
            </a:prstGeom>
            <a:grpFill/>
            <a:ln>
              <a:noFill/>
            </a:ln>
          </p:spPr>
          <p:txBody>
            <a:bodyPr wrap="square" lIns="0" tIns="0" rIns="0" bIns="0" rtlCol="0">
              <a:spAutoFit/>
            </a:bodyPr>
            <a:lstStyle/>
            <a:p>
              <a:pPr algn="ctr"/>
              <a:r>
                <a:rPr lang="zh-CN" altLang="en-US" sz="2000" b="1" dirty="0">
                  <a:solidFill>
                    <a:schemeClr val="bg1"/>
                  </a:solidFill>
                  <a:latin typeface="微软雅黑" pitchFamily="34" charset="-122"/>
                  <a:ea typeface="微软雅黑" pitchFamily="34" charset="-122"/>
                </a:rPr>
                <a:t>加入标题</a:t>
              </a:r>
            </a:p>
          </p:txBody>
        </p:sp>
        <p:sp>
          <p:nvSpPr>
            <p:cNvPr id="69" name="TextBox 30">
              <a:extLst>
                <a:ext uri="{FF2B5EF4-FFF2-40B4-BE49-F238E27FC236}">
                  <a16:creationId xmlns:a16="http://schemas.microsoft.com/office/drawing/2014/main" id="{8DD2D10C-66B1-4BA5-98FA-C44AFBA54DB1}"/>
                </a:ext>
              </a:extLst>
            </p:cNvPr>
            <p:cNvSpPr txBox="1"/>
            <p:nvPr/>
          </p:nvSpPr>
          <p:spPr>
            <a:xfrm>
              <a:off x="7377124" y="5448432"/>
              <a:ext cx="1404020" cy="333722"/>
            </a:xfrm>
            <a:prstGeom prst="rect">
              <a:avLst/>
            </a:prstGeom>
            <a:grpFill/>
            <a:ln>
              <a:noFill/>
            </a:ln>
          </p:spPr>
          <p:txBody>
            <a:bodyPr wrap="square" lIns="0" tIns="0" rIns="0" bIns="0" rtlCol="0">
              <a:spAutoFit/>
            </a:bodyPr>
            <a:lstStyle/>
            <a:p>
              <a:pPr algn="ctr"/>
              <a:r>
                <a:rPr lang="zh-CN" altLang="en-US" sz="2000" b="1" dirty="0">
                  <a:solidFill>
                    <a:schemeClr val="bg1"/>
                  </a:solidFill>
                  <a:latin typeface="微软雅黑" pitchFamily="34" charset="-122"/>
                  <a:ea typeface="微软雅黑" pitchFamily="34" charset="-122"/>
                </a:rPr>
                <a:t>加入标题</a:t>
              </a:r>
            </a:p>
          </p:txBody>
        </p:sp>
      </p:grpSp>
    </p:spTree>
    <p:extLst>
      <p:ext uri="{BB962C8B-B14F-4D97-AF65-F5344CB8AC3E}">
        <p14:creationId xmlns:p14="http://schemas.microsoft.com/office/powerpoint/2010/main" val="960165226"/>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48"/>
                                        </p:tgtEl>
                                        <p:attrNameLst>
                                          <p:attrName>style.visibility</p:attrName>
                                        </p:attrNameLst>
                                      </p:cBhvr>
                                      <p:to>
                                        <p:strVal val="visible"/>
                                      </p:to>
                                    </p:set>
                                    <p:animEffect transition="in" filter="fade">
                                      <p:cBhvr>
                                        <p:cTn id="12" dur="1000"/>
                                        <p:tgtEl>
                                          <p:spTgt spid="48"/>
                                        </p:tgtEl>
                                      </p:cBhvr>
                                    </p:animEffect>
                                    <p:anim calcmode="lin" valueType="num">
                                      <p:cBhvr>
                                        <p:cTn id="13" dur="1000" fill="hold"/>
                                        <p:tgtEl>
                                          <p:spTgt spid="48"/>
                                        </p:tgtEl>
                                        <p:attrNameLst>
                                          <p:attrName>ppt_x</p:attrName>
                                        </p:attrNameLst>
                                      </p:cBhvr>
                                      <p:tavLst>
                                        <p:tav tm="0">
                                          <p:val>
                                            <p:strVal val="#ppt_x"/>
                                          </p:val>
                                        </p:tav>
                                        <p:tav tm="100000">
                                          <p:val>
                                            <p:strVal val="#ppt_x"/>
                                          </p:val>
                                        </p:tav>
                                      </p:tavLst>
                                    </p:anim>
                                    <p:anim calcmode="lin" valueType="num">
                                      <p:cBhvr>
                                        <p:cTn id="14"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grpSp>
        <p:nvGrpSpPr>
          <p:cNvPr id="11" name="组合 10">
            <a:extLst>
              <a:ext uri="{FF2B5EF4-FFF2-40B4-BE49-F238E27FC236}">
                <a16:creationId xmlns:a16="http://schemas.microsoft.com/office/drawing/2014/main" id="{A9884292-BDC9-4517-B53A-15B8038A9125}"/>
              </a:ext>
            </a:extLst>
          </p:cNvPr>
          <p:cNvGrpSpPr/>
          <p:nvPr/>
        </p:nvGrpSpPr>
        <p:grpSpPr>
          <a:xfrm>
            <a:off x="2079131" y="1982539"/>
            <a:ext cx="8570917" cy="3872799"/>
            <a:chOff x="1332483" y="1156401"/>
            <a:chExt cx="6479033" cy="2927574"/>
          </a:xfrm>
        </p:grpSpPr>
        <p:sp>
          <p:nvSpPr>
            <p:cNvPr id="13" name="燕尾形 5">
              <a:extLst>
                <a:ext uri="{FF2B5EF4-FFF2-40B4-BE49-F238E27FC236}">
                  <a16:creationId xmlns:a16="http://schemas.microsoft.com/office/drawing/2014/main" id="{31204DE6-E024-4CC5-82A3-FC2221BB3E31}"/>
                </a:ext>
              </a:extLst>
            </p:cNvPr>
            <p:cNvSpPr/>
            <p:nvPr/>
          </p:nvSpPr>
          <p:spPr>
            <a:xfrm rot="5400000">
              <a:off x="1413471" y="1546353"/>
              <a:ext cx="269960" cy="431936"/>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bg1"/>
                </a:solidFill>
              </a:endParaRPr>
            </a:p>
          </p:txBody>
        </p:sp>
        <p:cxnSp>
          <p:nvCxnSpPr>
            <p:cNvPr id="18" name="直接连接符 17">
              <a:extLst>
                <a:ext uri="{FF2B5EF4-FFF2-40B4-BE49-F238E27FC236}">
                  <a16:creationId xmlns:a16="http://schemas.microsoft.com/office/drawing/2014/main" id="{97184FB3-CE81-420F-87A4-1EA29405A8AD}"/>
                </a:ext>
              </a:extLst>
            </p:cNvPr>
            <p:cNvCxnSpPr/>
            <p:nvPr/>
          </p:nvCxnSpPr>
          <p:spPr>
            <a:xfrm>
              <a:off x="1548451" y="1978289"/>
              <a:ext cx="2726593" cy="0"/>
            </a:xfrm>
            <a:prstGeom prst="line">
              <a:avLst/>
            </a:prstGeom>
            <a:ln>
              <a:solidFill>
                <a:schemeClr val="bg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9" name="矩形 18">
              <a:extLst>
                <a:ext uri="{FF2B5EF4-FFF2-40B4-BE49-F238E27FC236}">
                  <a16:creationId xmlns:a16="http://schemas.microsoft.com/office/drawing/2014/main" id="{4B29A7DF-F514-4A8E-BECB-B1E53BBC2869}"/>
                </a:ext>
              </a:extLst>
            </p:cNvPr>
            <p:cNvSpPr/>
            <p:nvPr/>
          </p:nvSpPr>
          <p:spPr>
            <a:xfrm>
              <a:off x="1801134" y="1156401"/>
              <a:ext cx="1384278" cy="244273"/>
            </a:xfrm>
            <a:prstGeom prst="rect">
              <a:avLst/>
            </a:prstGeom>
          </p:spPr>
          <p:txBody>
            <a:bodyPr wrap="none" lIns="68555" tIns="34278" rIns="68555" bIns="34278">
              <a:spAutoFit/>
            </a:bodyPr>
            <a:lstStyle/>
            <a:p>
              <a:pPr algn="l"/>
              <a:r>
                <a:rPr lang="zh-CN" altLang="en-US" sz="1650" b="1" dirty="0">
                  <a:solidFill>
                    <a:schemeClr val="bg1"/>
                  </a:solidFill>
                  <a:latin typeface="微软雅黑" panose="020B0503020204020204" charset="-122"/>
                  <a:ea typeface="微软雅黑" panose="020B0503020204020204" charset="-122"/>
                </a:rPr>
                <a:t>单击此处添加标题</a:t>
              </a:r>
            </a:p>
          </p:txBody>
        </p:sp>
        <p:sp>
          <p:nvSpPr>
            <p:cNvPr id="20" name="矩形 47">
              <a:extLst>
                <a:ext uri="{FF2B5EF4-FFF2-40B4-BE49-F238E27FC236}">
                  <a16:creationId xmlns:a16="http://schemas.microsoft.com/office/drawing/2014/main" id="{905DF200-428B-4485-9771-39273BB53037}"/>
                </a:ext>
              </a:extLst>
            </p:cNvPr>
            <p:cNvSpPr>
              <a:spLocks noChangeArrowheads="1"/>
            </p:cNvSpPr>
            <p:nvPr/>
          </p:nvSpPr>
          <p:spPr bwMode="auto">
            <a:xfrm>
              <a:off x="1791415" y="1467373"/>
              <a:ext cx="2483629" cy="345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5" tIns="34278" rIns="68555" bIns="34278">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p:txBody>
        </p:sp>
        <p:sp>
          <p:nvSpPr>
            <p:cNvPr id="21" name="燕尾形 9">
              <a:extLst>
                <a:ext uri="{FF2B5EF4-FFF2-40B4-BE49-F238E27FC236}">
                  <a16:creationId xmlns:a16="http://schemas.microsoft.com/office/drawing/2014/main" id="{0FB8C9C4-B1DA-43C4-8A84-162B402F5D38}"/>
                </a:ext>
              </a:extLst>
            </p:cNvPr>
            <p:cNvSpPr/>
            <p:nvPr/>
          </p:nvSpPr>
          <p:spPr>
            <a:xfrm rot="5400000">
              <a:off x="1413471" y="2572200"/>
              <a:ext cx="269960" cy="431936"/>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bg1"/>
                </a:solidFill>
              </a:endParaRPr>
            </a:p>
          </p:txBody>
        </p:sp>
        <p:cxnSp>
          <p:nvCxnSpPr>
            <p:cNvPr id="22" name="直接连接符 21">
              <a:extLst>
                <a:ext uri="{FF2B5EF4-FFF2-40B4-BE49-F238E27FC236}">
                  <a16:creationId xmlns:a16="http://schemas.microsoft.com/office/drawing/2014/main" id="{54DAE58A-D394-4998-B027-C088BD8EA143}"/>
                </a:ext>
              </a:extLst>
            </p:cNvPr>
            <p:cNvCxnSpPr/>
            <p:nvPr/>
          </p:nvCxnSpPr>
          <p:spPr>
            <a:xfrm>
              <a:off x="1548451" y="3004136"/>
              <a:ext cx="2726593" cy="0"/>
            </a:xfrm>
            <a:prstGeom prst="line">
              <a:avLst/>
            </a:prstGeom>
            <a:ln>
              <a:solidFill>
                <a:schemeClr val="bg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6DB382F2-E86B-4A81-8DB0-735F28EAFB60}"/>
                </a:ext>
              </a:extLst>
            </p:cNvPr>
            <p:cNvSpPr/>
            <p:nvPr/>
          </p:nvSpPr>
          <p:spPr>
            <a:xfrm>
              <a:off x="1801134" y="2182248"/>
              <a:ext cx="1384278" cy="244273"/>
            </a:xfrm>
            <a:prstGeom prst="rect">
              <a:avLst/>
            </a:prstGeom>
          </p:spPr>
          <p:txBody>
            <a:bodyPr wrap="none" lIns="68555" tIns="34278" rIns="68555" bIns="34278">
              <a:spAutoFit/>
            </a:bodyPr>
            <a:lstStyle/>
            <a:p>
              <a:pPr algn="l"/>
              <a:r>
                <a:rPr lang="zh-CN" altLang="en-US" sz="1650" b="1" dirty="0">
                  <a:solidFill>
                    <a:schemeClr val="bg1"/>
                  </a:solidFill>
                  <a:latin typeface="微软雅黑" panose="020B0503020204020204" charset="-122"/>
                  <a:ea typeface="微软雅黑" panose="020B0503020204020204" charset="-122"/>
                </a:rPr>
                <a:t>单击此处添加标题</a:t>
              </a:r>
            </a:p>
          </p:txBody>
        </p:sp>
        <p:sp>
          <p:nvSpPr>
            <p:cNvPr id="24" name="矩形 47">
              <a:extLst>
                <a:ext uri="{FF2B5EF4-FFF2-40B4-BE49-F238E27FC236}">
                  <a16:creationId xmlns:a16="http://schemas.microsoft.com/office/drawing/2014/main" id="{F034C5BA-92DF-4880-B88A-A0F5E46A33AF}"/>
                </a:ext>
              </a:extLst>
            </p:cNvPr>
            <p:cNvSpPr>
              <a:spLocks noChangeArrowheads="1"/>
            </p:cNvSpPr>
            <p:nvPr/>
          </p:nvSpPr>
          <p:spPr bwMode="auto">
            <a:xfrm>
              <a:off x="1791415" y="2493220"/>
              <a:ext cx="2483629" cy="345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5" tIns="34278" rIns="68555" bIns="34278">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p:txBody>
        </p:sp>
        <p:sp>
          <p:nvSpPr>
            <p:cNvPr id="25" name="燕尾形 13">
              <a:extLst>
                <a:ext uri="{FF2B5EF4-FFF2-40B4-BE49-F238E27FC236}">
                  <a16:creationId xmlns:a16="http://schemas.microsoft.com/office/drawing/2014/main" id="{417C2629-2227-4B55-99DB-CB4690EFEC0E}"/>
                </a:ext>
              </a:extLst>
            </p:cNvPr>
            <p:cNvSpPr/>
            <p:nvPr/>
          </p:nvSpPr>
          <p:spPr>
            <a:xfrm rot="5400000">
              <a:off x="1413471" y="3652039"/>
              <a:ext cx="269960" cy="431936"/>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bg1"/>
                </a:solidFill>
              </a:endParaRPr>
            </a:p>
          </p:txBody>
        </p:sp>
        <p:cxnSp>
          <p:nvCxnSpPr>
            <p:cNvPr id="26" name="直接连接符 25">
              <a:extLst>
                <a:ext uri="{FF2B5EF4-FFF2-40B4-BE49-F238E27FC236}">
                  <a16:creationId xmlns:a16="http://schemas.microsoft.com/office/drawing/2014/main" id="{FE392AB0-9E8B-4069-B314-4E1C87CE1365}"/>
                </a:ext>
              </a:extLst>
            </p:cNvPr>
            <p:cNvCxnSpPr/>
            <p:nvPr/>
          </p:nvCxnSpPr>
          <p:spPr>
            <a:xfrm>
              <a:off x="1548451" y="4083975"/>
              <a:ext cx="2726593" cy="0"/>
            </a:xfrm>
            <a:prstGeom prst="line">
              <a:avLst/>
            </a:prstGeom>
            <a:ln>
              <a:solidFill>
                <a:schemeClr val="bg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7" name="矩形 26">
              <a:extLst>
                <a:ext uri="{FF2B5EF4-FFF2-40B4-BE49-F238E27FC236}">
                  <a16:creationId xmlns:a16="http://schemas.microsoft.com/office/drawing/2014/main" id="{C786594C-7D68-4E9C-810B-1AC1DBE0D2AE}"/>
                </a:ext>
              </a:extLst>
            </p:cNvPr>
            <p:cNvSpPr/>
            <p:nvPr/>
          </p:nvSpPr>
          <p:spPr>
            <a:xfrm>
              <a:off x="1801134" y="3262087"/>
              <a:ext cx="1384278" cy="244273"/>
            </a:xfrm>
            <a:prstGeom prst="rect">
              <a:avLst/>
            </a:prstGeom>
          </p:spPr>
          <p:txBody>
            <a:bodyPr wrap="none" lIns="68555" tIns="34278" rIns="68555" bIns="34278">
              <a:spAutoFit/>
            </a:bodyPr>
            <a:lstStyle/>
            <a:p>
              <a:pPr algn="l"/>
              <a:r>
                <a:rPr lang="zh-CN" altLang="en-US" sz="1650" b="1" dirty="0">
                  <a:solidFill>
                    <a:schemeClr val="bg1"/>
                  </a:solidFill>
                  <a:latin typeface="微软雅黑" panose="020B0503020204020204" charset="-122"/>
                  <a:ea typeface="微软雅黑" panose="020B0503020204020204" charset="-122"/>
                </a:rPr>
                <a:t>单击此处添加标题</a:t>
              </a:r>
            </a:p>
          </p:txBody>
        </p:sp>
        <p:sp>
          <p:nvSpPr>
            <p:cNvPr id="28" name="矩形 47">
              <a:extLst>
                <a:ext uri="{FF2B5EF4-FFF2-40B4-BE49-F238E27FC236}">
                  <a16:creationId xmlns:a16="http://schemas.microsoft.com/office/drawing/2014/main" id="{006F8A01-AC25-4A6A-BDFC-1AD5122B0295}"/>
                </a:ext>
              </a:extLst>
            </p:cNvPr>
            <p:cNvSpPr>
              <a:spLocks noChangeArrowheads="1"/>
            </p:cNvSpPr>
            <p:nvPr/>
          </p:nvSpPr>
          <p:spPr bwMode="auto">
            <a:xfrm>
              <a:off x="1791415" y="3573059"/>
              <a:ext cx="2483629" cy="345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5" tIns="34278" rIns="68555" bIns="34278">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p:txBody>
        </p:sp>
        <p:sp>
          <p:nvSpPr>
            <p:cNvPr id="29" name="燕尾形 17">
              <a:extLst>
                <a:ext uri="{FF2B5EF4-FFF2-40B4-BE49-F238E27FC236}">
                  <a16:creationId xmlns:a16="http://schemas.microsoft.com/office/drawing/2014/main" id="{61523F6D-8456-4121-A35D-F242F4D4A45C}"/>
                </a:ext>
              </a:extLst>
            </p:cNvPr>
            <p:cNvSpPr/>
            <p:nvPr/>
          </p:nvSpPr>
          <p:spPr>
            <a:xfrm rot="5400000">
              <a:off x="4949943" y="1546353"/>
              <a:ext cx="269960" cy="431936"/>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bg1"/>
                </a:solidFill>
              </a:endParaRPr>
            </a:p>
          </p:txBody>
        </p:sp>
        <p:cxnSp>
          <p:nvCxnSpPr>
            <p:cNvPr id="30" name="直接连接符 29">
              <a:extLst>
                <a:ext uri="{FF2B5EF4-FFF2-40B4-BE49-F238E27FC236}">
                  <a16:creationId xmlns:a16="http://schemas.microsoft.com/office/drawing/2014/main" id="{1FAAB2AC-9D89-4338-9B40-AD303D227F5E}"/>
                </a:ext>
              </a:extLst>
            </p:cNvPr>
            <p:cNvCxnSpPr/>
            <p:nvPr/>
          </p:nvCxnSpPr>
          <p:spPr>
            <a:xfrm>
              <a:off x="5084923" y="1978289"/>
              <a:ext cx="2726593" cy="0"/>
            </a:xfrm>
            <a:prstGeom prst="line">
              <a:avLst/>
            </a:prstGeom>
            <a:ln>
              <a:solidFill>
                <a:schemeClr val="bg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1" name="矩形 30">
              <a:extLst>
                <a:ext uri="{FF2B5EF4-FFF2-40B4-BE49-F238E27FC236}">
                  <a16:creationId xmlns:a16="http://schemas.microsoft.com/office/drawing/2014/main" id="{B14F95E2-D974-47BF-B1D5-CD070C5F7F19}"/>
                </a:ext>
              </a:extLst>
            </p:cNvPr>
            <p:cNvSpPr/>
            <p:nvPr/>
          </p:nvSpPr>
          <p:spPr>
            <a:xfrm>
              <a:off x="5337606" y="1156401"/>
              <a:ext cx="1384278" cy="244273"/>
            </a:xfrm>
            <a:prstGeom prst="rect">
              <a:avLst/>
            </a:prstGeom>
          </p:spPr>
          <p:txBody>
            <a:bodyPr wrap="none" lIns="68555" tIns="34278" rIns="68555" bIns="34278">
              <a:spAutoFit/>
            </a:bodyPr>
            <a:lstStyle/>
            <a:p>
              <a:pPr algn="l"/>
              <a:r>
                <a:rPr lang="zh-CN" altLang="en-US" sz="1650" b="1" dirty="0">
                  <a:solidFill>
                    <a:schemeClr val="bg1"/>
                  </a:solidFill>
                  <a:latin typeface="微软雅黑" panose="020B0503020204020204" charset="-122"/>
                  <a:ea typeface="微软雅黑" panose="020B0503020204020204" charset="-122"/>
                </a:rPr>
                <a:t>单击此处添加标题</a:t>
              </a:r>
            </a:p>
          </p:txBody>
        </p:sp>
        <p:sp>
          <p:nvSpPr>
            <p:cNvPr id="32" name="矩形 47">
              <a:extLst>
                <a:ext uri="{FF2B5EF4-FFF2-40B4-BE49-F238E27FC236}">
                  <a16:creationId xmlns:a16="http://schemas.microsoft.com/office/drawing/2014/main" id="{33E726F4-41B0-4331-99F9-C0FABEA653D7}"/>
                </a:ext>
              </a:extLst>
            </p:cNvPr>
            <p:cNvSpPr>
              <a:spLocks noChangeArrowheads="1"/>
            </p:cNvSpPr>
            <p:nvPr/>
          </p:nvSpPr>
          <p:spPr bwMode="auto">
            <a:xfrm>
              <a:off x="5327887" y="1467373"/>
              <a:ext cx="2483629" cy="345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5" tIns="34278" rIns="68555" bIns="34278">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p:txBody>
        </p:sp>
        <p:sp>
          <p:nvSpPr>
            <p:cNvPr id="33" name="燕尾形 21">
              <a:extLst>
                <a:ext uri="{FF2B5EF4-FFF2-40B4-BE49-F238E27FC236}">
                  <a16:creationId xmlns:a16="http://schemas.microsoft.com/office/drawing/2014/main" id="{B97E1D9B-707B-42A3-8943-B48E3DDD3ADA}"/>
                </a:ext>
              </a:extLst>
            </p:cNvPr>
            <p:cNvSpPr/>
            <p:nvPr/>
          </p:nvSpPr>
          <p:spPr>
            <a:xfrm rot="5400000">
              <a:off x="4949943" y="2572200"/>
              <a:ext cx="269960" cy="431936"/>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bg1"/>
                </a:solidFill>
              </a:endParaRPr>
            </a:p>
          </p:txBody>
        </p:sp>
        <p:cxnSp>
          <p:nvCxnSpPr>
            <p:cNvPr id="34" name="直接连接符 33">
              <a:extLst>
                <a:ext uri="{FF2B5EF4-FFF2-40B4-BE49-F238E27FC236}">
                  <a16:creationId xmlns:a16="http://schemas.microsoft.com/office/drawing/2014/main" id="{E89D8699-2386-419D-B7F9-8184E93694EE}"/>
                </a:ext>
              </a:extLst>
            </p:cNvPr>
            <p:cNvCxnSpPr/>
            <p:nvPr/>
          </p:nvCxnSpPr>
          <p:spPr>
            <a:xfrm>
              <a:off x="5084923" y="3004136"/>
              <a:ext cx="2726593" cy="0"/>
            </a:xfrm>
            <a:prstGeom prst="line">
              <a:avLst/>
            </a:prstGeom>
            <a:ln>
              <a:solidFill>
                <a:schemeClr val="bg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5" name="矩形 34">
              <a:extLst>
                <a:ext uri="{FF2B5EF4-FFF2-40B4-BE49-F238E27FC236}">
                  <a16:creationId xmlns:a16="http://schemas.microsoft.com/office/drawing/2014/main" id="{3AF0C5FC-036C-4989-88F3-22EDAFB617D0}"/>
                </a:ext>
              </a:extLst>
            </p:cNvPr>
            <p:cNvSpPr/>
            <p:nvPr/>
          </p:nvSpPr>
          <p:spPr>
            <a:xfrm>
              <a:off x="5337606" y="2182248"/>
              <a:ext cx="1384278" cy="244273"/>
            </a:xfrm>
            <a:prstGeom prst="rect">
              <a:avLst/>
            </a:prstGeom>
          </p:spPr>
          <p:txBody>
            <a:bodyPr wrap="none" lIns="68555" tIns="34278" rIns="68555" bIns="34278">
              <a:spAutoFit/>
            </a:bodyPr>
            <a:lstStyle/>
            <a:p>
              <a:pPr algn="l"/>
              <a:r>
                <a:rPr lang="zh-CN" altLang="en-US" sz="1650" b="1" dirty="0">
                  <a:solidFill>
                    <a:schemeClr val="bg1"/>
                  </a:solidFill>
                  <a:latin typeface="微软雅黑" panose="020B0503020204020204" charset="-122"/>
                  <a:ea typeface="微软雅黑" panose="020B0503020204020204" charset="-122"/>
                </a:rPr>
                <a:t>单击此处添加标题</a:t>
              </a:r>
            </a:p>
          </p:txBody>
        </p:sp>
        <p:sp>
          <p:nvSpPr>
            <p:cNvPr id="36" name="矩形 47">
              <a:extLst>
                <a:ext uri="{FF2B5EF4-FFF2-40B4-BE49-F238E27FC236}">
                  <a16:creationId xmlns:a16="http://schemas.microsoft.com/office/drawing/2014/main" id="{2B9ABCDD-4632-4A20-AC97-52A51D9FA102}"/>
                </a:ext>
              </a:extLst>
            </p:cNvPr>
            <p:cNvSpPr>
              <a:spLocks noChangeArrowheads="1"/>
            </p:cNvSpPr>
            <p:nvPr/>
          </p:nvSpPr>
          <p:spPr bwMode="auto">
            <a:xfrm>
              <a:off x="5327887" y="2493220"/>
              <a:ext cx="2483629" cy="345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5" tIns="34278" rIns="68555" bIns="34278">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p:txBody>
        </p:sp>
        <p:sp>
          <p:nvSpPr>
            <p:cNvPr id="37" name="燕尾形 25">
              <a:extLst>
                <a:ext uri="{FF2B5EF4-FFF2-40B4-BE49-F238E27FC236}">
                  <a16:creationId xmlns:a16="http://schemas.microsoft.com/office/drawing/2014/main" id="{3A117572-EF4E-4699-8044-80A40942F799}"/>
                </a:ext>
              </a:extLst>
            </p:cNvPr>
            <p:cNvSpPr/>
            <p:nvPr/>
          </p:nvSpPr>
          <p:spPr>
            <a:xfrm rot="5400000">
              <a:off x="4949943" y="3652039"/>
              <a:ext cx="269960" cy="431936"/>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bg1"/>
                </a:solidFill>
              </a:endParaRPr>
            </a:p>
          </p:txBody>
        </p:sp>
        <p:cxnSp>
          <p:nvCxnSpPr>
            <p:cNvPr id="38" name="直接连接符 37">
              <a:extLst>
                <a:ext uri="{FF2B5EF4-FFF2-40B4-BE49-F238E27FC236}">
                  <a16:creationId xmlns:a16="http://schemas.microsoft.com/office/drawing/2014/main" id="{CEF6DEDB-EFCF-4DEC-9CB8-25BF85C3EC42}"/>
                </a:ext>
              </a:extLst>
            </p:cNvPr>
            <p:cNvCxnSpPr/>
            <p:nvPr/>
          </p:nvCxnSpPr>
          <p:spPr>
            <a:xfrm>
              <a:off x="5084923" y="4083975"/>
              <a:ext cx="2726593" cy="0"/>
            </a:xfrm>
            <a:prstGeom prst="line">
              <a:avLst/>
            </a:prstGeom>
            <a:ln>
              <a:solidFill>
                <a:schemeClr val="bg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9" name="矩形 38">
              <a:extLst>
                <a:ext uri="{FF2B5EF4-FFF2-40B4-BE49-F238E27FC236}">
                  <a16:creationId xmlns:a16="http://schemas.microsoft.com/office/drawing/2014/main" id="{7521FA9A-CDC4-4355-BCF8-55DE27D5977F}"/>
                </a:ext>
              </a:extLst>
            </p:cNvPr>
            <p:cNvSpPr/>
            <p:nvPr/>
          </p:nvSpPr>
          <p:spPr>
            <a:xfrm>
              <a:off x="5337606" y="3262087"/>
              <a:ext cx="1384278" cy="244273"/>
            </a:xfrm>
            <a:prstGeom prst="rect">
              <a:avLst/>
            </a:prstGeom>
          </p:spPr>
          <p:txBody>
            <a:bodyPr wrap="none" lIns="68555" tIns="34278" rIns="68555" bIns="34278">
              <a:spAutoFit/>
            </a:bodyPr>
            <a:lstStyle/>
            <a:p>
              <a:pPr algn="l"/>
              <a:r>
                <a:rPr lang="zh-CN" altLang="en-US" sz="1650" b="1" dirty="0">
                  <a:solidFill>
                    <a:schemeClr val="bg1"/>
                  </a:solidFill>
                  <a:latin typeface="微软雅黑" panose="020B0503020204020204" charset="-122"/>
                  <a:ea typeface="微软雅黑" panose="020B0503020204020204" charset="-122"/>
                </a:rPr>
                <a:t>单击此处添加标题</a:t>
              </a:r>
            </a:p>
          </p:txBody>
        </p:sp>
        <p:sp>
          <p:nvSpPr>
            <p:cNvPr id="40" name="矩形 47">
              <a:extLst>
                <a:ext uri="{FF2B5EF4-FFF2-40B4-BE49-F238E27FC236}">
                  <a16:creationId xmlns:a16="http://schemas.microsoft.com/office/drawing/2014/main" id="{A462AD14-6E95-447A-825A-9945656EF5A3}"/>
                </a:ext>
              </a:extLst>
            </p:cNvPr>
            <p:cNvSpPr>
              <a:spLocks noChangeArrowheads="1"/>
            </p:cNvSpPr>
            <p:nvPr/>
          </p:nvSpPr>
          <p:spPr bwMode="auto">
            <a:xfrm>
              <a:off x="5327887" y="3573059"/>
              <a:ext cx="2483629" cy="345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5" tIns="34278" rIns="68555" bIns="34278">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charset="0"/>
                </a:defRPr>
              </a:lvl9pPr>
            </a:lstStyle>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a:p>
              <a:pPr>
                <a:lnSpc>
                  <a:spcPct val="120000"/>
                </a:lnSpc>
                <a:spcBef>
                  <a:spcPct val="0"/>
                </a:spcBef>
                <a:buNone/>
              </a:pPr>
              <a:r>
                <a:rPr lang="zh-CN" altLang="en-US" sz="1050" dirty="0">
                  <a:solidFill>
                    <a:schemeClr val="bg1"/>
                  </a:solidFill>
                  <a:sym typeface="微软雅黑" panose="020B0503020204020204" charset="-122"/>
                </a:rPr>
                <a:t>请在此粘贴或者输入您的文字内容</a:t>
              </a:r>
            </a:p>
          </p:txBody>
        </p:sp>
      </p:grpSp>
    </p:spTree>
    <p:extLst>
      <p:ext uri="{BB962C8B-B14F-4D97-AF65-F5344CB8AC3E}">
        <p14:creationId xmlns:p14="http://schemas.microsoft.com/office/powerpoint/2010/main" val="3393390566"/>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sp>
        <p:nvSpPr>
          <p:cNvPr id="11" name="TextBox 8">
            <a:extLst>
              <a:ext uri="{FF2B5EF4-FFF2-40B4-BE49-F238E27FC236}">
                <a16:creationId xmlns:a16="http://schemas.microsoft.com/office/drawing/2014/main" id="{9B3352FF-171D-40EB-BB2A-4E641E5C58F9}"/>
              </a:ext>
            </a:extLst>
          </p:cNvPr>
          <p:cNvSpPr txBox="1"/>
          <p:nvPr/>
        </p:nvSpPr>
        <p:spPr>
          <a:xfrm flipH="1">
            <a:off x="1225123" y="5100010"/>
            <a:ext cx="10110534" cy="954107"/>
          </a:xfrm>
          <a:prstGeom prst="rect">
            <a:avLst/>
          </a:prstGeom>
          <a:noFill/>
        </p:spPr>
        <p:txBody>
          <a:bodyPr wrap="square" rtlCol="0">
            <a:spAutoFit/>
          </a:bodyPr>
          <a:lstStyle/>
          <a:p>
            <a:r>
              <a:rPr lang="en-US" sz="1400" dirty="0">
                <a:solidFill>
                  <a:schemeClr val="bg1"/>
                </a:solidFill>
                <a:latin typeface="+mj-lt"/>
                <a:ea typeface="Roboto Light" panose="02000000000000000000" pitchFamily="2" charset="0"/>
              </a:rPr>
              <a:t>Lorem ipsum dolor sit </a:t>
            </a:r>
            <a:r>
              <a:rPr lang="en-US" sz="1400" dirty="0" err="1">
                <a:solidFill>
                  <a:schemeClr val="bg1"/>
                </a:solidFill>
                <a:latin typeface="+mj-lt"/>
                <a:ea typeface="Roboto Light" panose="02000000000000000000" pitchFamily="2" charset="0"/>
              </a:rPr>
              <a:t>amet</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consectetur</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adipiscing</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elit</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sed</a:t>
            </a:r>
            <a:r>
              <a:rPr lang="en-US" sz="1400" dirty="0">
                <a:solidFill>
                  <a:schemeClr val="bg1"/>
                </a:solidFill>
                <a:latin typeface="+mj-lt"/>
                <a:ea typeface="Roboto Light" panose="02000000000000000000" pitchFamily="2" charset="0"/>
              </a:rPr>
              <a:t> do </a:t>
            </a:r>
            <a:r>
              <a:rPr lang="en-US" sz="1400" dirty="0" err="1">
                <a:solidFill>
                  <a:schemeClr val="bg1"/>
                </a:solidFill>
                <a:latin typeface="+mj-lt"/>
                <a:ea typeface="Roboto Light" panose="02000000000000000000" pitchFamily="2" charset="0"/>
              </a:rPr>
              <a:t>eiusmod</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tempor</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incididunt</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ut</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labore</a:t>
            </a:r>
            <a:r>
              <a:rPr lang="en-US" sz="1400" dirty="0">
                <a:solidFill>
                  <a:schemeClr val="bg1"/>
                </a:solidFill>
                <a:latin typeface="+mj-lt"/>
                <a:ea typeface="Roboto Light" panose="02000000000000000000" pitchFamily="2" charset="0"/>
              </a:rPr>
              <a:t> et </a:t>
            </a:r>
            <a:r>
              <a:rPr lang="en-US" sz="1400" dirty="0" err="1">
                <a:solidFill>
                  <a:schemeClr val="bg1"/>
                </a:solidFill>
                <a:latin typeface="+mj-lt"/>
                <a:ea typeface="Roboto Light" panose="02000000000000000000" pitchFamily="2" charset="0"/>
              </a:rPr>
              <a:t>dolore</a:t>
            </a:r>
            <a:r>
              <a:rPr lang="en-US" sz="1400" dirty="0">
                <a:solidFill>
                  <a:schemeClr val="bg1"/>
                </a:solidFill>
                <a:latin typeface="+mj-lt"/>
                <a:ea typeface="Roboto Light" panose="02000000000000000000" pitchFamily="2" charset="0"/>
              </a:rPr>
              <a:t> magna </a:t>
            </a:r>
            <a:r>
              <a:rPr lang="en-US" sz="1400" dirty="0" err="1">
                <a:solidFill>
                  <a:schemeClr val="bg1"/>
                </a:solidFill>
                <a:latin typeface="+mj-lt"/>
                <a:ea typeface="Roboto Light" panose="02000000000000000000" pitchFamily="2" charset="0"/>
              </a:rPr>
              <a:t>aliqua</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Ut</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enim</a:t>
            </a:r>
            <a:r>
              <a:rPr lang="en-US" sz="1400" dirty="0">
                <a:solidFill>
                  <a:schemeClr val="bg1"/>
                </a:solidFill>
                <a:latin typeface="+mj-lt"/>
                <a:ea typeface="Roboto Light" panose="02000000000000000000" pitchFamily="2" charset="0"/>
              </a:rPr>
              <a:t> ad minim </a:t>
            </a:r>
            <a:r>
              <a:rPr lang="en-US" sz="1400" dirty="0" err="1">
                <a:solidFill>
                  <a:schemeClr val="bg1"/>
                </a:solidFill>
                <a:latin typeface="+mj-lt"/>
                <a:ea typeface="Roboto Light" panose="02000000000000000000" pitchFamily="2" charset="0"/>
              </a:rPr>
              <a:t>veniam</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quis</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nostrud</a:t>
            </a:r>
            <a:r>
              <a:rPr lang="en-US" sz="1400" dirty="0">
                <a:solidFill>
                  <a:schemeClr val="bg1"/>
                </a:solidFill>
                <a:latin typeface="+mj-lt"/>
                <a:ea typeface="Roboto Light" panose="02000000000000000000" pitchFamily="2" charset="0"/>
              </a:rPr>
              <a:t> exercitation </a:t>
            </a:r>
            <a:r>
              <a:rPr lang="en-US" sz="1400" dirty="0" err="1">
                <a:solidFill>
                  <a:schemeClr val="bg1"/>
                </a:solidFill>
                <a:latin typeface="+mj-lt"/>
                <a:ea typeface="Roboto Light" panose="02000000000000000000" pitchFamily="2" charset="0"/>
              </a:rPr>
              <a:t>ullamco</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laboris</a:t>
            </a:r>
            <a:r>
              <a:rPr lang="en-US" sz="1400" dirty="0">
                <a:solidFill>
                  <a:schemeClr val="bg1"/>
                </a:solidFill>
                <a:latin typeface="+mj-lt"/>
                <a:ea typeface="Roboto Light" panose="02000000000000000000" pitchFamily="2" charset="0"/>
              </a:rPr>
              <a:t> nisi </a:t>
            </a:r>
            <a:r>
              <a:rPr lang="en-US" sz="1400" dirty="0" err="1">
                <a:solidFill>
                  <a:schemeClr val="bg1"/>
                </a:solidFill>
                <a:latin typeface="+mj-lt"/>
                <a:ea typeface="Roboto Light" panose="02000000000000000000" pitchFamily="2" charset="0"/>
              </a:rPr>
              <a:t>ut</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aliquip</a:t>
            </a:r>
            <a:r>
              <a:rPr lang="en-US" sz="1400" dirty="0">
                <a:solidFill>
                  <a:schemeClr val="bg1"/>
                </a:solidFill>
                <a:latin typeface="+mj-lt"/>
                <a:ea typeface="Roboto Light" panose="02000000000000000000" pitchFamily="2" charset="0"/>
              </a:rPr>
              <a:t> ex </a:t>
            </a:r>
            <a:r>
              <a:rPr lang="en-US" sz="1400" dirty="0" err="1">
                <a:solidFill>
                  <a:schemeClr val="bg1"/>
                </a:solidFill>
                <a:latin typeface="+mj-lt"/>
                <a:ea typeface="Roboto Light" panose="02000000000000000000" pitchFamily="2" charset="0"/>
              </a:rPr>
              <a:t>ea</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commodo</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consequat</a:t>
            </a:r>
            <a:r>
              <a:rPr lang="en-US" sz="1400" dirty="0">
                <a:solidFill>
                  <a:schemeClr val="bg1"/>
                </a:solidFill>
                <a:latin typeface="+mj-lt"/>
                <a:ea typeface="Roboto Light" panose="02000000000000000000" pitchFamily="2" charset="0"/>
              </a:rPr>
              <a:t>. Lorem ipsum dolor sit </a:t>
            </a:r>
            <a:r>
              <a:rPr lang="en-US" sz="1400" dirty="0" err="1">
                <a:solidFill>
                  <a:schemeClr val="bg1"/>
                </a:solidFill>
                <a:latin typeface="+mj-lt"/>
                <a:ea typeface="Roboto Light" panose="02000000000000000000" pitchFamily="2" charset="0"/>
              </a:rPr>
              <a:t>amet</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veniam</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quis</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nostrud</a:t>
            </a:r>
            <a:r>
              <a:rPr lang="en-US" sz="1400" dirty="0">
                <a:solidFill>
                  <a:schemeClr val="bg1"/>
                </a:solidFill>
                <a:latin typeface="+mj-lt"/>
                <a:ea typeface="Roboto Light" panose="02000000000000000000" pitchFamily="2" charset="0"/>
              </a:rPr>
              <a:t> exercitation </a:t>
            </a:r>
            <a:r>
              <a:rPr lang="en-US" sz="1400" dirty="0" err="1">
                <a:solidFill>
                  <a:schemeClr val="bg1"/>
                </a:solidFill>
                <a:latin typeface="+mj-lt"/>
                <a:ea typeface="Roboto Light" panose="02000000000000000000" pitchFamily="2" charset="0"/>
              </a:rPr>
              <a:t>ullamco</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laboris</a:t>
            </a:r>
            <a:r>
              <a:rPr lang="en-US" sz="1400" dirty="0">
                <a:solidFill>
                  <a:schemeClr val="bg1"/>
                </a:solidFill>
                <a:latin typeface="+mj-lt"/>
                <a:ea typeface="Roboto Light" panose="02000000000000000000" pitchFamily="2" charset="0"/>
              </a:rPr>
              <a:t> nisi </a:t>
            </a:r>
            <a:r>
              <a:rPr lang="en-US" sz="1400" dirty="0" err="1">
                <a:solidFill>
                  <a:schemeClr val="bg1"/>
                </a:solidFill>
                <a:latin typeface="+mj-lt"/>
                <a:ea typeface="Roboto Light" panose="02000000000000000000" pitchFamily="2" charset="0"/>
              </a:rPr>
              <a:t>ut</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aliquip</a:t>
            </a:r>
            <a:r>
              <a:rPr lang="en-US" sz="1400" dirty="0">
                <a:solidFill>
                  <a:schemeClr val="bg1"/>
                </a:solidFill>
                <a:latin typeface="+mj-lt"/>
                <a:ea typeface="Roboto Light" panose="02000000000000000000" pitchFamily="2" charset="0"/>
              </a:rPr>
              <a:t> ex </a:t>
            </a:r>
            <a:r>
              <a:rPr lang="en-US" sz="1400" dirty="0" err="1">
                <a:solidFill>
                  <a:schemeClr val="bg1"/>
                </a:solidFill>
                <a:latin typeface="+mj-lt"/>
                <a:ea typeface="Roboto Light" panose="02000000000000000000" pitchFamily="2" charset="0"/>
              </a:rPr>
              <a:t>ea</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commodo</a:t>
            </a:r>
            <a:r>
              <a:rPr lang="en-US" sz="1400" dirty="0">
                <a:solidFill>
                  <a:schemeClr val="bg1"/>
                </a:solidFill>
                <a:latin typeface="+mj-lt"/>
                <a:ea typeface="Roboto Light" panose="02000000000000000000" pitchFamily="2" charset="0"/>
              </a:rPr>
              <a:t> </a:t>
            </a:r>
            <a:r>
              <a:rPr lang="en-US" sz="1400" dirty="0" err="1">
                <a:solidFill>
                  <a:schemeClr val="bg1"/>
                </a:solidFill>
                <a:latin typeface="+mj-lt"/>
                <a:ea typeface="Roboto Light" panose="02000000000000000000" pitchFamily="2" charset="0"/>
              </a:rPr>
              <a:t>consequat</a:t>
            </a:r>
            <a:r>
              <a:rPr lang="en-US" sz="1400" dirty="0">
                <a:solidFill>
                  <a:schemeClr val="bg1"/>
                </a:solidFill>
                <a:latin typeface="+mj-lt"/>
                <a:ea typeface="Roboto Light" panose="02000000000000000000" pitchFamily="2" charset="0"/>
              </a:rPr>
              <a:t>.</a:t>
            </a:r>
            <a:r>
              <a:rPr lang="en-US" sz="1400" dirty="0">
                <a:solidFill>
                  <a:schemeClr val="bg1"/>
                </a:solidFill>
                <a:ea typeface="Roboto Light" panose="02000000000000000000" pitchFamily="2" charset="0"/>
              </a:rPr>
              <a:t> Lorem ipsum dolor sit </a:t>
            </a:r>
            <a:r>
              <a:rPr lang="en-US" sz="1400" dirty="0" err="1">
                <a:solidFill>
                  <a:schemeClr val="bg1"/>
                </a:solidFill>
                <a:ea typeface="Roboto Light" panose="02000000000000000000" pitchFamily="2" charset="0"/>
              </a:rPr>
              <a:t>amet</a:t>
            </a:r>
            <a:r>
              <a:rPr lang="en-US" sz="1400" dirty="0">
                <a:solidFill>
                  <a:schemeClr val="bg1"/>
                </a:solidFill>
                <a:ea typeface="Roboto Light" panose="02000000000000000000" pitchFamily="2" charset="0"/>
              </a:rPr>
              <a:t>, </a:t>
            </a:r>
            <a:r>
              <a:rPr lang="en-US" sz="1400" dirty="0" err="1">
                <a:solidFill>
                  <a:schemeClr val="bg1"/>
                </a:solidFill>
                <a:ea typeface="Roboto Light" panose="02000000000000000000" pitchFamily="2" charset="0"/>
              </a:rPr>
              <a:t>veniam</a:t>
            </a:r>
            <a:r>
              <a:rPr lang="en-US" sz="1400" dirty="0">
                <a:solidFill>
                  <a:schemeClr val="bg1"/>
                </a:solidFill>
                <a:ea typeface="Roboto Light" panose="02000000000000000000" pitchFamily="2" charset="0"/>
              </a:rPr>
              <a:t>, </a:t>
            </a:r>
            <a:r>
              <a:rPr lang="en-US" sz="1400" dirty="0" err="1">
                <a:solidFill>
                  <a:schemeClr val="bg1"/>
                </a:solidFill>
                <a:ea typeface="Roboto Light" panose="02000000000000000000" pitchFamily="2" charset="0"/>
              </a:rPr>
              <a:t>quis</a:t>
            </a:r>
            <a:r>
              <a:rPr lang="en-US" sz="1400" dirty="0">
                <a:solidFill>
                  <a:schemeClr val="bg1"/>
                </a:solidFill>
                <a:ea typeface="Roboto Light" panose="02000000000000000000" pitchFamily="2" charset="0"/>
              </a:rPr>
              <a:t> </a:t>
            </a:r>
            <a:r>
              <a:rPr lang="en-US" sz="1400" dirty="0" err="1">
                <a:solidFill>
                  <a:schemeClr val="bg1"/>
                </a:solidFill>
                <a:ea typeface="Roboto Light" panose="02000000000000000000" pitchFamily="2" charset="0"/>
              </a:rPr>
              <a:t>nostrud</a:t>
            </a:r>
            <a:r>
              <a:rPr lang="en-US" sz="1400" dirty="0">
                <a:solidFill>
                  <a:schemeClr val="bg1"/>
                </a:solidFill>
                <a:ea typeface="Roboto Light" panose="02000000000000000000" pitchFamily="2" charset="0"/>
              </a:rPr>
              <a:t> exercitation </a:t>
            </a:r>
            <a:r>
              <a:rPr lang="en-US" sz="1400" dirty="0" err="1">
                <a:solidFill>
                  <a:schemeClr val="bg1"/>
                </a:solidFill>
                <a:ea typeface="Roboto Light" panose="02000000000000000000" pitchFamily="2" charset="0"/>
              </a:rPr>
              <a:t>ullamco</a:t>
            </a:r>
            <a:r>
              <a:rPr lang="en-US" sz="1400" dirty="0">
                <a:solidFill>
                  <a:schemeClr val="bg1"/>
                </a:solidFill>
                <a:ea typeface="Roboto Light" panose="02000000000000000000" pitchFamily="2" charset="0"/>
              </a:rPr>
              <a:t> </a:t>
            </a:r>
            <a:r>
              <a:rPr lang="en-US" sz="1400" dirty="0" err="1">
                <a:solidFill>
                  <a:schemeClr val="bg1"/>
                </a:solidFill>
                <a:ea typeface="Roboto Light" panose="02000000000000000000" pitchFamily="2" charset="0"/>
              </a:rPr>
              <a:t>laboris</a:t>
            </a:r>
            <a:r>
              <a:rPr lang="en-US" sz="1400" dirty="0">
                <a:solidFill>
                  <a:schemeClr val="bg1"/>
                </a:solidFill>
                <a:ea typeface="Roboto Light" panose="02000000000000000000" pitchFamily="2" charset="0"/>
              </a:rPr>
              <a:t> nisi </a:t>
            </a:r>
            <a:r>
              <a:rPr lang="en-US" sz="1400" dirty="0" err="1">
                <a:solidFill>
                  <a:schemeClr val="bg1"/>
                </a:solidFill>
                <a:ea typeface="Roboto Light" panose="02000000000000000000" pitchFamily="2" charset="0"/>
              </a:rPr>
              <a:t>ut</a:t>
            </a:r>
            <a:r>
              <a:rPr lang="en-US" sz="1400" dirty="0">
                <a:solidFill>
                  <a:schemeClr val="bg1"/>
                </a:solidFill>
                <a:ea typeface="Roboto Light" panose="02000000000000000000" pitchFamily="2" charset="0"/>
              </a:rPr>
              <a:t> </a:t>
            </a:r>
            <a:r>
              <a:rPr lang="en-US" sz="1400" dirty="0" err="1">
                <a:solidFill>
                  <a:schemeClr val="bg1"/>
                </a:solidFill>
                <a:ea typeface="Roboto Light" panose="02000000000000000000" pitchFamily="2" charset="0"/>
              </a:rPr>
              <a:t>aliquip</a:t>
            </a:r>
            <a:r>
              <a:rPr lang="en-US" sz="1400" dirty="0">
                <a:solidFill>
                  <a:schemeClr val="bg1"/>
                </a:solidFill>
                <a:ea typeface="Roboto Light" panose="02000000000000000000" pitchFamily="2" charset="0"/>
              </a:rPr>
              <a:t> ex </a:t>
            </a:r>
            <a:r>
              <a:rPr lang="en-US" sz="1400" dirty="0" err="1">
                <a:solidFill>
                  <a:schemeClr val="bg1"/>
                </a:solidFill>
                <a:ea typeface="Roboto Light" panose="02000000000000000000" pitchFamily="2" charset="0"/>
              </a:rPr>
              <a:t>ea</a:t>
            </a:r>
            <a:r>
              <a:rPr lang="en-US" sz="1400" dirty="0">
                <a:solidFill>
                  <a:schemeClr val="bg1"/>
                </a:solidFill>
                <a:ea typeface="Roboto Light" panose="02000000000000000000" pitchFamily="2" charset="0"/>
              </a:rPr>
              <a:t> </a:t>
            </a:r>
            <a:r>
              <a:rPr lang="en-US" sz="1400" dirty="0" err="1">
                <a:solidFill>
                  <a:schemeClr val="bg1"/>
                </a:solidFill>
                <a:ea typeface="Roboto Light" panose="02000000000000000000" pitchFamily="2" charset="0"/>
              </a:rPr>
              <a:t>commodo</a:t>
            </a:r>
            <a:r>
              <a:rPr lang="en-US" sz="1400" dirty="0">
                <a:solidFill>
                  <a:schemeClr val="bg1"/>
                </a:solidFill>
                <a:ea typeface="Roboto Light" panose="02000000000000000000" pitchFamily="2" charset="0"/>
              </a:rPr>
              <a:t> </a:t>
            </a:r>
            <a:r>
              <a:rPr lang="en-US" sz="1400" dirty="0" err="1">
                <a:solidFill>
                  <a:schemeClr val="bg1"/>
                </a:solidFill>
                <a:ea typeface="Roboto Light" panose="02000000000000000000" pitchFamily="2" charset="0"/>
              </a:rPr>
              <a:t>consequat</a:t>
            </a:r>
            <a:r>
              <a:rPr lang="en-US" sz="1400" dirty="0">
                <a:solidFill>
                  <a:schemeClr val="bg1"/>
                </a:solidFill>
                <a:ea typeface="Roboto Light" panose="02000000000000000000" pitchFamily="2" charset="0"/>
              </a:rPr>
              <a:t>.</a:t>
            </a:r>
            <a:endParaRPr lang="ru-RU" sz="1400" dirty="0">
              <a:solidFill>
                <a:schemeClr val="bg1"/>
              </a:solidFill>
              <a:ea typeface="Roboto Light" panose="02000000000000000000" pitchFamily="2" charset="0"/>
            </a:endParaRPr>
          </a:p>
        </p:txBody>
      </p:sp>
      <p:grpSp>
        <p:nvGrpSpPr>
          <p:cNvPr id="13" name="组合 12">
            <a:extLst>
              <a:ext uri="{FF2B5EF4-FFF2-40B4-BE49-F238E27FC236}">
                <a16:creationId xmlns:a16="http://schemas.microsoft.com/office/drawing/2014/main" id="{620A52C6-13D1-4F01-AEB9-409D0F84617C}"/>
              </a:ext>
            </a:extLst>
          </p:cNvPr>
          <p:cNvGrpSpPr/>
          <p:nvPr/>
        </p:nvGrpSpPr>
        <p:grpSpPr>
          <a:xfrm flipH="1">
            <a:off x="2192313" y="1740140"/>
            <a:ext cx="8176153" cy="2909393"/>
            <a:chOff x="2226285" y="1740140"/>
            <a:chExt cx="8176153" cy="2909393"/>
          </a:xfrm>
        </p:grpSpPr>
        <p:grpSp>
          <p:nvGrpSpPr>
            <p:cNvPr id="18" name="Группа 53">
              <a:extLst>
                <a:ext uri="{FF2B5EF4-FFF2-40B4-BE49-F238E27FC236}">
                  <a16:creationId xmlns:a16="http://schemas.microsoft.com/office/drawing/2014/main" id="{6B729428-0440-4E71-A3C3-29D9D6999220}"/>
                </a:ext>
              </a:extLst>
            </p:cNvPr>
            <p:cNvGrpSpPr/>
            <p:nvPr/>
          </p:nvGrpSpPr>
          <p:grpSpPr>
            <a:xfrm flipH="1">
              <a:off x="2226285" y="1740140"/>
              <a:ext cx="8176153" cy="2909393"/>
              <a:chOff x="374025" y="1118217"/>
              <a:chExt cx="7417374" cy="2639391"/>
            </a:xfrm>
          </p:grpSpPr>
          <p:sp>
            <p:nvSpPr>
              <p:cNvPr id="30" name="Oval 61">
                <a:extLst>
                  <a:ext uri="{FF2B5EF4-FFF2-40B4-BE49-F238E27FC236}">
                    <a16:creationId xmlns:a16="http://schemas.microsoft.com/office/drawing/2014/main" id="{C670D52C-8CF5-49FC-AF8E-484103A834FF}"/>
                  </a:ext>
                </a:extLst>
              </p:cNvPr>
              <p:cNvSpPr/>
              <p:nvPr/>
            </p:nvSpPr>
            <p:spPr>
              <a:xfrm>
                <a:off x="374025" y="1672803"/>
                <a:ext cx="1530220" cy="153022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1" name="Oval 62">
                <a:extLst>
                  <a:ext uri="{FF2B5EF4-FFF2-40B4-BE49-F238E27FC236}">
                    <a16:creationId xmlns:a16="http://schemas.microsoft.com/office/drawing/2014/main" id="{56C92B86-6B4C-4819-A64C-40D73A7E1806}"/>
                  </a:ext>
                </a:extLst>
              </p:cNvPr>
              <p:cNvSpPr/>
              <p:nvPr/>
            </p:nvSpPr>
            <p:spPr>
              <a:xfrm>
                <a:off x="1750228" y="1502133"/>
                <a:ext cx="1871560" cy="187156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32" name="Oval 63">
                <a:extLst>
                  <a:ext uri="{FF2B5EF4-FFF2-40B4-BE49-F238E27FC236}">
                    <a16:creationId xmlns:a16="http://schemas.microsoft.com/office/drawing/2014/main" id="{10F7C786-4443-41EA-B788-3A0345075A3A}"/>
                  </a:ext>
                </a:extLst>
              </p:cNvPr>
              <p:cNvSpPr/>
              <p:nvPr/>
            </p:nvSpPr>
            <p:spPr>
              <a:xfrm>
                <a:off x="3280447" y="1238931"/>
                <a:ext cx="2397962" cy="2397962"/>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Oval 64">
                <a:extLst>
                  <a:ext uri="{FF2B5EF4-FFF2-40B4-BE49-F238E27FC236}">
                    <a16:creationId xmlns:a16="http://schemas.microsoft.com/office/drawing/2014/main" id="{22C5125C-7986-4223-843C-5D03115691ED}"/>
                  </a:ext>
                </a:extLst>
              </p:cNvPr>
              <p:cNvSpPr/>
              <p:nvPr/>
            </p:nvSpPr>
            <p:spPr>
              <a:xfrm flipH="1">
                <a:off x="5152008" y="1118217"/>
                <a:ext cx="2639391" cy="2639391"/>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9" name="Freeform 14">
              <a:extLst>
                <a:ext uri="{FF2B5EF4-FFF2-40B4-BE49-F238E27FC236}">
                  <a16:creationId xmlns:a16="http://schemas.microsoft.com/office/drawing/2014/main" id="{B0619958-A913-4BE6-AB06-FA6ED6269447}"/>
                </a:ext>
              </a:extLst>
            </p:cNvPr>
            <p:cNvSpPr>
              <a:spLocks noEditPoints="1"/>
            </p:cNvSpPr>
            <p:nvPr/>
          </p:nvSpPr>
          <p:spPr bwMode="auto">
            <a:xfrm flipH="1">
              <a:off x="9223455" y="2859232"/>
              <a:ext cx="671208" cy="671208"/>
            </a:xfrm>
            <a:custGeom>
              <a:avLst/>
              <a:gdLst>
                <a:gd name="T0" fmla="*/ 0 w 1232"/>
                <a:gd name="T1" fmla="*/ 616 h 1232"/>
                <a:gd name="T2" fmla="*/ 1232 w 1232"/>
                <a:gd name="T3" fmla="*/ 616 h 1232"/>
                <a:gd name="T4" fmla="*/ 1152 w 1232"/>
                <a:gd name="T5" fmla="*/ 596 h 1232"/>
                <a:gd name="T6" fmla="*/ 868 w 1232"/>
                <a:gd name="T7" fmla="*/ 347 h 1232"/>
                <a:gd name="T8" fmla="*/ 1152 w 1232"/>
                <a:gd name="T9" fmla="*/ 596 h 1232"/>
                <a:gd name="T10" fmla="*/ 432 w 1232"/>
                <a:gd name="T11" fmla="*/ 942 h 1232"/>
                <a:gd name="T12" fmla="*/ 596 w 1232"/>
                <a:gd name="T13" fmla="*/ 1152 h 1232"/>
                <a:gd name="T14" fmla="*/ 638 w 1232"/>
                <a:gd name="T15" fmla="*/ 81 h 1232"/>
                <a:gd name="T16" fmla="*/ 636 w 1232"/>
                <a:gd name="T17" fmla="*/ 357 h 1232"/>
                <a:gd name="T18" fmla="*/ 638 w 1232"/>
                <a:gd name="T19" fmla="*/ 81 h 1232"/>
                <a:gd name="T20" fmla="*/ 989 w 1232"/>
                <a:gd name="T21" fmla="*/ 231 h 1232"/>
                <a:gd name="T22" fmla="*/ 704 w 1232"/>
                <a:gd name="T23" fmla="*/ 87 h 1232"/>
                <a:gd name="T24" fmla="*/ 596 w 1232"/>
                <a:gd name="T25" fmla="*/ 357 h 1232"/>
                <a:gd name="T26" fmla="*/ 594 w 1232"/>
                <a:gd name="T27" fmla="*/ 81 h 1232"/>
                <a:gd name="T28" fmla="*/ 379 w 1232"/>
                <a:gd name="T29" fmla="*/ 310 h 1232"/>
                <a:gd name="T30" fmla="*/ 528 w 1232"/>
                <a:gd name="T31" fmla="*/ 87 h 1232"/>
                <a:gd name="T32" fmla="*/ 402 w 1232"/>
                <a:gd name="T33" fmla="*/ 361 h 1232"/>
                <a:gd name="T34" fmla="*/ 596 w 1232"/>
                <a:gd name="T35" fmla="*/ 596 h 1232"/>
                <a:gd name="T36" fmla="*/ 402 w 1232"/>
                <a:gd name="T37" fmla="*/ 361 h 1232"/>
                <a:gd name="T38" fmla="*/ 596 w 1232"/>
                <a:gd name="T39" fmla="*/ 875 h 1232"/>
                <a:gd name="T40" fmla="*/ 359 w 1232"/>
                <a:gd name="T41" fmla="*/ 636 h 1232"/>
                <a:gd name="T42" fmla="*/ 528 w 1232"/>
                <a:gd name="T43" fmla="*/ 1145 h 1232"/>
                <a:gd name="T44" fmla="*/ 394 w 1232"/>
                <a:gd name="T45" fmla="*/ 956 h 1232"/>
                <a:gd name="T46" fmla="*/ 636 w 1232"/>
                <a:gd name="T47" fmla="*/ 1152 h 1232"/>
                <a:gd name="T48" fmla="*/ 800 w 1232"/>
                <a:gd name="T49" fmla="*/ 942 h 1232"/>
                <a:gd name="T50" fmla="*/ 636 w 1232"/>
                <a:gd name="T51" fmla="*/ 1152 h 1232"/>
                <a:gd name="T52" fmla="*/ 964 w 1232"/>
                <a:gd name="T53" fmla="*/ 1023 h 1232"/>
                <a:gd name="T54" fmla="*/ 838 w 1232"/>
                <a:gd name="T55" fmla="*/ 956 h 1232"/>
                <a:gd name="T56" fmla="*/ 636 w 1232"/>
                <a:gd name="T57" fmla="*/ 875 h 1232"/>
                <a:gd name="T58" fmla="*/ 873 w 1232"/>
                <a:gd name="T59" fmla="*/ 636 h 1232"/>
                <a:gd name="T60" fmla="*/ 636 w 1232"/>
                <a:gd name="T61" fmla="*/ 596 h 1232"/>
                <a:gd name="T62" fmla="*/ 830 w 1232"/>
                <a:gd name="T63" fmla="*/ 361 h 1232"/>
                <a:gd name="T64" fmla="*/ 636 w 1232"/>
                <a:gd name="T65" fmla="*/ 596 h 1232"/>
                <a:gd name="T66" fmla="*/ 364 w 1232"/>
                <a:gd name="T67" fmla="*/ 347 h 1232"/>
                <a:gd name="T68" fmla="*/ 80 w 1232"/>
                <a:gd name="T69" fmla="*/ 596 h 1232"/>
                <a:gd name="T70" fmla="*/ 80 w 1232"/>
                <a:gd name="T71" fmla="*/ 636 h 1232"/>
                <a:gd name="T72" fmla="*/ 379 w 1232"/>
                <a:gd name="T73" fmla="*/ 920 h 1232"/>
                <a:gd name="T74" fmla="*/ 80 w 1232"/>
                <a:gd name="T75" fmla="*/ 636 h 1232"/>
                <a:gd name="T76" fmla="*/ 853 w 1232"/>
                <a:gd name="T77" fmla="*/ 920 h 1232"/>
                <a:gd name="T78" fmla="*/ 1152 w 1232"/>
                <a:gd name="T79" fmla="*/ 636 h 1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2" h="1232">
                  <a:moveTo>
                    <a:pt x="616" y="0"/>
                  </a:moveTo>
                  <a:cubicBezTo>
                    <a:pt x="276" y="0"/>
                    <a:pt x="0" y="276"/>
                    <a:pt x="0" y="616"/>
                  </a:cubicBezTo>
                  <a:cubicBezTo>
                    <a:pt x="0" y="956"/>
                    <a:pt x="276" y="1232"/>
                    <a:pt x="616" y="1232"/>
                  </a:cubicBezTo>
                  <a:cubicBezTo>
                    <a:pt x="956" y="1232"/>
                    <a:pt x="1232" y="956"/>
                    <a:pt x="1232" y="616"/>
                  </a:cubicBezTo>
                  <a:cubicBezTo>
                    <a:pt x="1232" y="276"/>
                    <a:pt x="956" y="0"/>
                    <a:pt x="616" y="0"/>
                  </a:cubicBezTo>
                  <a:close/>
                  <a:moveTo>
                    <a:pt x="1152" y="596"/>
                  </a:moveTo>
                  <a:cubicBezTo>
                    <a:pt x="913" y="596"/>
                    <a:pt x="913" y="596"/>
                    <a:pt x="913" y="596"/>
                  </a:cubicBezTo>
                  <a:cubicBezTo>
                    <a:pt x="911" y="508"/>
                    <a:pt x="895" y="424"/>
                    <a:pt x="868" y="347"/>
                  </a:cubicBezTo>
                  <a:cubicBezTo>
                    <a:pt x="921" y="325"/>
                    <a:pt x="971" y="295"/>
                    <a:pt x="1016" y="260"/>
                  </a:cubicBezTo>
                  <a:cubicBezTo>
                    <a:pt x="1096" y="350"/>
                    <a:pt x="1147" y="467"/>
                    <a:pt x="1152" y="596"/>
                  </a:cubicBezTo>
                  <a:close/>
                  <a:moveTo>
                    <a:pt x="594" y="1151"/>
                  </a:moveTo>
                  <a:cubicBezTo>
                    <a:pt x="528" y="1096"/>
                    <a:pt x="473" y="1025"/>
                    <a:pt x="432" y="942"/>
                  </a:cubicBezTo>
                  <a:cubicBezTo>
                    <a:pt x="484" y="926"/>
                    <a:pt x="539" y="917"/>
                    <a:pt x="596" y="915"/>
                  </a:cubicBezTo>
                  <a:cubicBezTo>
                    <a:pt x="596" y="1152"/>
                    <a:pt x="596" y="1152"/>
                    <a:pt x="596" y="1152"/>
                  </a:cubicBezTo>
                  <a:cubicBezTo>
                    <a:pt x="595" y="1151"/>
                    <a:pt x="595" y="1151"/>
                    <a:pt x="594" y="1151"/>
                  </a:cubicBezTo>
                  <a:close/>
                  <a:moveTo>
                    <a:pt x="638" y="81"/>
                  </a:moveTo>
                  <a:cubicBezTo>
                    <a:pt x="713" y="143"/>
                    <a:pt x="774" y="227"/>
                    <a:pt x="815" y="324"/>
                  </a:cubicBezTo>
                  <a:cubicBezTo>
                    <a:pt x="759" y="343"/>
                    <a:pt x="699" y="355"/>
                    <a:pt x="636" y="357"/>
                  </a:cubicBezTo>
                  <a:cubicBezTo>
                    <a:pt x="636" y="80"/>
                    <a:pt x="636" y="80"/>
                    <a:pt x="636" y="80"/>
                  </a:cubicBezTo>
                  <a:cubicBezTo>
                    <a:pt x="637" y="81"/>
                    <a:pt x="637" y="81"/>
                    <a:pt x="638" y="81"/>
                  </a:cubicBezTo>
                  <a:close/>
                  <a:moveTo>
                    <a:pt x="704" y="87"/>
                  </a:moveTo>
                  <a:cubicBezTo>
                    <a:pt x="814" y="106"/>
                    <a:pt x="912" y="157"/>
                    <a:pt x="989" y="231"/>
                  </a:cubicBezTo>
                  <a:cubicBezTo>
                    <a:pt x="947" y="263"/>
                    <a:pt x="902" y="290"/>
                    <a:pt x="853" y="310"/>
                  </a:cubicBezTo>
                  <a:cubicBezTo>
                    <a:pt x="816" y="225"/>
                    <a:pt x="766" y="149"/>
                    <a:pt x="704" y="87"/>
                  </a:cubicBezTo>
                  <a:close/>
                  <a:moveTo>
                    <a:pt x="596" y="80"/>
                  </a:moveTo>
                  <a:cubicBezTo>
                    <a:pt x="596" y="357"/>
                    <a:pt x="596" y="357"/>
                    <a:pt x="596" y="357"/>
                  </a:cubicBezTo>
                  <a:cubicBezTo>
                    <a:pt x="533" y="355"/>
                    <a:pt x="473" y="343"/>
                    <a:pt x="417" y="324"/>
                  </a:cubicBezTo>
                  <a:cubicBezTo>
                    <a:pt x="458" y="227"/>
                    <a:pt x="519" y="143"/>
                    <a:pt x="594" y="81"/>
                  </a:cubicBezTo>
                  <a:cubicBezTo>
                    <a:pt x="595" y="81"/>
                    <a:pt x="595" y="81"/>
                    <a:pt x="596" y="80"/>
                  </a:cubicBezTo>
                  <a:close/>
                  <a:moveTo>
                    <a:pt x="379" y="310"/>
                  </a:moveTo>
                  <a:cubicBezTo>
                    <a:pt x="330" y="290"/>
                    <a:pt x="285" y="263"/>
                    <a:pt x="243" y="231"/>
                  </a:cubicBezTo>
                  <a:cubicBezTo>
                    <a:pt x="320" y="157"/>
                    <a:pt x="418" y="106"/>
                    <a:pt x="528" y="87"/>
                  </a:cubicBezTo>
                  <a:cubicBezTo>
                    <a:pt x="466" y="149"/>
                    <a:pt x="416" y="225"/>
                    <a:pt x="379" y="310"/>
                  </a:cubicBezTo>
                  <a:close/>
                  <a:moveTo>
                    <a:pt x="402" y="361"/>
                  </a:moveTo>
                  <a:cubicBezTo>
                    <a:pt x="463" y="382"/>
                    <a:pt x="528" y="394"/>
                    <a:pt x="596" y="396"/>
                  </a:cubicBezTo>
                  <a:cubicBezTo>
                    <a:pt x="596" y="596"/>
                    <a:pt x="596" y="596"/>
                    <a:pt x="596" y="596"/>
                  </a:cubicBezTo>
                  <a:cubicBezTo>
                    <a:pt x="359" y="596"/>
                    <a:pt x="359" y="596"/>
                    <a:pt x="359" y="596"/>
                  </a:cubicBezTo>
                  <a:cubicBezTo>
                    <a:pt x="361" y="513"/>
                    <a:pt x="375" y="433"/>
                    <a:pt x="402" y="361"/>
                  </a:cubicBezTo>
                  <a:close/>
                  <a:moveTo>
                    <a:pt x="596" y="636"/>
                  </a:moveTo>
                  <a:cubicBezTo>
                    <a:pt x="596" y="875"/>
                    <a:pt x="596" y="875"/>
                    <a:pt x="596" y="875"/>
                  </a:cubicBezTo>
                  <a:cubicBezTo>
                    <a:pt x="533" y="877"/>
                    <a:pt x="473" y="887"/>
                    <a:pt x="416" y="906"/>
                  </a:cubicBezTo>
                  <a:cubicBezTo>
                    <a:pt x="381" y="824"/>
                    <a:pt x="361" y="733"/>
                    <a:pt x="359" y="636"/>
                  </a:cubicBezTo>
                  <a:lnTo>
                    <a:pt x="596" y="636"/>
                  </a:lnTo>
                  <a:close/>
                  <a:moveTo>
                    <a:pt x="528" y="1145"/>
                  </a:moveTo>
                  <a:cubicBezTo>
                    <a:pt x="430" y="1128"/>
                    <a:pt x="340" y="1085"/>
                    <a:pt x="268" y="1023"/>
                  </a:cubicBezTo>
                  <a:cubicBezTo>
                    <a:pt x="307" y="996"/>
                    <a:pt x="349" y="973"/>
                    <a:pt x="394" y="956"/>
                  </a:cubicBezTo>
                  <a:cubicBezTo>
                    <a:pt x="429" y="1028"/>
                    <a:pt x="474" y="1091"/>
                    <a:pt x="528" y="1145"/>
                  </a:cubicBezTo>
                  <a:close/>
                  <a:moveTo>
                    <a:pt x="636" y="1152"/>
                  </a:moveTo>
                  <a:cubicBezTo>
                    <a:pt x="636" y="915"/>
                    <a:pt x="636" y="915"/>
                    <a:pt x="636" y="915"/>
                  </a:cubicBezTo>
                  <a:cubicBezTo>
                    <a:pt x="693" y="917"/>
                    <a:pt x="748" y="926"/>
                    <a:pt x="800" y="942"/>
                  </a:cubicBezTo>
                  <a:cubicBezTo>
                    <a:pt x="759" y="1025"/>
                    <a:pt x="704" y="1096"/>
                    <a:pt x="638" y="1151"/>
                  </a:cubicBezTo>
                  <a:cubicBezTo>
                    <a:pt x="637" y="1151"/>
                    <a:pt x="637" y="1151"/>
                    <a:pt x="636" y="1152"/>
                  </a:cubicBezTo>
                  <a:close/>
                  <a:moveTo>
                    <a:pt x="838" y="956"/>
                  </a:moveTo>
                  <a:cubicBezTo>
                    <a:pt x="883" y="973"/>
                    <a:pt x="925" y="996"/>
                    <a:pt x="964" y="1023"/>
                  </a:cubicBezTo>
                  <a:cubicBezTo>
                    <a:pt x="892" y="1085"/>
                    <a:pt x="802" y="1128"/>
                    <a:pt x="704" y="1145"/>
                  </a:cubicBezTo>
                  <a:cubicBezTo>
                    <a:pt x="758" y="1091"/>
                    <a:pt x="803" y="1028"/>
                    <a:pt x="838" y="956"/>
                  </a:cubicBezTo>
                  <a:close/>
                  <a:moveTo>
                    <a:pt x="816" y="906"/>
                  </a:moveTo>
                  <a:cubicBezTo>
                    <a:pt x="759" y="887"/>
                    <a:pt x="699" y="877"/>
                    <a:pt x="636" y="875"/>
                  </a:cubicBezTo>
                  <a:cubicBezTo>
                    <a:pt x="636" y="636"/>
                    <a:pt x="636" y="636"/>
                    <a:pt x="636" y="636"/>
                  </a:cubicBezTo>
                  <a:cubicBezTo>
                    <a:pt x="873" y="636"/>
                    <a:pt x="873" y="636"/>
                    <a:pt x="873" y="636"/>
                  </a:cubicBezTo>
                  <a:cubicBezTo>
                    <a:pt x="871" y="733"/>
                    <a:pt x="851" y="824"/>
                    <a:pt x="816" y="906"/>
                  </a:cubicBezTo>
                  <a:close/>
                  <a:moveTo>
                    <a:pt x="636" y="596"/>
                  </a:moveTo>
                  <a:cubicBezTo>
                    <a:pt x="636" y="396"/>
                    <a:pt x="636" y="396"/>
                    <a:pt x="636" y="396"/>
                  </a:cubicBezTo>
                  <a:cubicBezTo>
                    <a:pt x="704" y="394"/>
                    <a:pt x="769" y="382"/>
                    <a:pt x="830" y="361"/>
                  </a:cubicBezTo>
                  <a:cubicBezTo>
                    <a:pt x="857" y="433"/>
                    <a:pt x="871" y="513"/>
                    <a:pt x="873" y="596"/>
                  </a:cubicBezTo>
                  <a:lnTo>
                    <a:pt x="636" y="596"/>
                  </a:lnTo>
                  <a:close/>
                  <a:moveTo>
                    <a:pt x="216" y="260"/>
                  </a:moveTo>
                  <a:cubicBezTo>
                    <a:pt x="261" y="295"/>
                    <a:pt x="311" y="325"/>
                    <a:pt x="364" y="347"/>
                  </a:cubicBezTo>
                  <a:cubicBezTo>
                    <a:pt x="337" y="424"/>
                    <a:pt x="321" y="508"/>
                    <a:pt x="319" y="596"/>
                  </a:cubicBezTo>
                  <a:cubicBezTo>
                    <a:pt x="80" y="596"/>
                    <a:pt x="80" y="596"/>
                    <a:pt x="80" y="596"/>
                  </a:cubicBezTo>
                  <a:cubicBezTo>
                    <a:pt x="85" y="467"/>
                    <a:pt x="136" y="350"/>
                    <a:pt x="216" y="260"/>
                  </a:cubicBezTo>
                  <a:close/>
                  <a:moveTo>
                    <a:pt x="80" y="636"/>
                  </a:moveTo>
                  <a:cubicBezTo>
                    <a:pt x="319" y="636"/>
                    <a:pt x="319" y="636"/>
                    <a:pt x="319" y="636"/>
                  </a:cubicBezTo>
                  <a:cubicBezTo>
                    <a:pt x="321" y="737"/>
                    <a:pt x="342" y="833"/>
                    <a:pt x="379" y="920"/>
                  </a:cubicBezTo>
                  <a:cubicBezTo>
                    <a:pt x="328" y="939"/>
                    <a:pt x="281" y="965"/>
                    <a:pt x="238" y="996"/>
                  </a:cubicBezTo>
                  <a:cubicBezTo>
                    <a:pt x="145" y="903"/>
                    <a:pt x="86" y="776"/>
                    <a:pt x="80" y="636"/>
                  </a:cubicBezTo>
                  <a:close/>
                  <a:moveTo>
                    <a:pt x="994" y="996"/>
                  </a:moveTo>
                  <a:cubicBezTo>
                    <a:pt x="951" y="965"/>
                    <a:pt x="904" y="939"/>
                    <a:pt x="853" y="920"/>
                  </a:cubicBezTo>
                  <a:cubicBezTo>
                    <a:pt x="890" y="833"/>
                    <a:pt x="911" y="737"/>
                    <a:pt x="913" y="636"/>
                  </a:cubicBezTo>
                  <a:cubicBezTo>
                    <a:pt x="1152" y="636"/>
                    <a:pt x="1152" y="636"/>
                    <a:pt x="1152" y="636"/>
                  </a:cubicBezTo>
                  <a:cubicBezTo>
                    <a:pt x="1146" y="776"/>
                    <a:pt x="1087" y="903"/>
                    <a:pt x="994" y="99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5">
              <a:extLst>
                <a:ext uri="{FF2B5EF4-FFF2-40B4-BE49-F238E27FC236}">
                  <a16:creationId xmlns:a16="http://schemas.microsoft.com/office/drawing/2014/main" id="{D03A0BBA-AC3A-47D3-8E19-0594C42320A3}"/>
                </a:ext>
              </a:extLst>
            </p:cNvPr>
            <p:cNvSpPr>
              <a:spLocks noEditPoints="1"/>
            </p:cNvSpPr>
            <p:nvPr/>
          </p:nvSpPr>
          <p:spPr bwMode="auto">
            <a:xfrm flipH="1">
              <a:off x="5277119" y="2660329"/>
              <a:ext cx="1199887" cy="1069015"/>
            </a:xfrm>
            <a:custGeom>
              <a:avLst/>
              <a:gdLst>
                <a:gd name="T0" fmla="*/ 2008 w 2233"/>
                <a:gd name="T1" fmla="*/ 356 h 1989"/>
                <a:gd name="T2" fmla="*/ 1539 w 2233"/>
                <a:gd name="T3" fmla="*/ 356 h 1989"/>
                <a:gd name="T4" fmla="*/ 1539 w 2233"/>
                <a:gd name="T5" fmla="*/ 219 h 1989"/>
                <a:gd name="T6" fmla="*/ 1320 w 2233"/>
                <a:gd name="T7" fmla="*/ 0 h 1989"/>
                <a:gd name="T8" fmla="*/ 913 w 2233"/>
                <a:gd name="T9" fmla="*/ 0 h 1989"/>
                <a:gd name="T10" fmla="*/ 695 w 2233"/>
                <a:gd name="T11" fmla="*/ 219 h 1989"/>
                <a:gd name="T12" fmla="*/ 695 w 2233"/>
                <a:gd name="T13" fmla="*/ 356 h 1989"/>
                <a:gd name="T14" fmla="*/ 226 w 2233"/>
                <a:gd name="T15" fmla="*/ 356 h 1989"/>
                <a:gd name="T16" fmla="*/ 0 w 2233"/>
                <a:gd name="T17" fmla="*/ 582 h 1989"/>
                <a:gd name="T18" fmla="*/ 0 w 2233"/>
                <a:gd name="T19" fmla="*/ 1764 h 1989"/>
                <a:gd name="T20" fmla="*/ 226 w 2233"/>
                <a:gd name="T21" fmla="*/ 1989 h 1989"/>
                <a:gd name="T22" fmla="*/ 2008 w 2233"/>
                <a:gd name="T23" fmla="*/ 1989 h 1989"/>
                <a:gd name="T24" fmla="*/ 2233 w 2233"/>
                <a:gd name="T25" fmla="*/ 1764 h 1989"/>
                <a:gd name="T26" fmla="*/ 2233 w 2233"/>
                <a:gd name="T27" fmla="*/ 582 h 1989"/>
                <a:gd name="T28" fmla="*/ 2008 w 2233"/>
                <a:gd name="T29" fmla="*/ 356 h 1989"/>
                <a:gd name="T30" fmla="*/ 880 w 2233"/>
                <a:gd name="T31" fmla="*/ 219 h 1989"/>
                <a:gd name="T32" fmla="*/ 913 w 2233"/>
                <a:gd name="T33" fmla="*/ 186 h 1989"/>
                <a:gd name="T34" fmla="*/ 1320 w 2233"/>
                <a:gd name="T35" fmla="*/ 186 h 1989"/>
                <a:gd name="T36" fmla="*/ 1353 w 2233"/>
                <a:gd name="T37" fmla="*/ 219 h 1989"/>
                <a:gd name="T38" fmla="*/ 1353 w 2233"/>
                <a:gd name="T39" fmla="*/ 356 h 1989"/>
                <a:gd name="T40" fmla="*/ 880 w 2233"/>
                <a:gd name="T41" fmla="*/ 356 h 1989"/>
                <a:gd name="T42" fmla="*/ 880 w 2233"/>
                <a:gd name="T43" fmla="*/ 219 h 1989"/>
                <a:gd name="T44" fmla="*/ 226 w 2233"/>
                <a:gd name="T45" fmla="*/ 489 h 1989"/>
                <a:gd name="T46" fmla="*/ 2008 w 2233"/>
                <a:gd name="T47" fmla="*/ 489 h 1989"/>
                <a:gd name="T48" fmla="*/ 2100 w 2233"/>
                <a:gd name="T49" fmla="*/ 582 h 1989"/>
                <a:gd name="T50" fmla="*/ 2100 w 2233"/>
                <a:gd name="T51" fmla="*/ 1096 h 1989"/>
                <a:gd name="T52" fmla="*/ 1285 w 2233"/>
                <a:gd name="T53" fmla="*/ 1096 h 1989"/>
                <a:gd name="T54" fmla="*/ 1285 w 2233"/>
                <a:gd name="T55" fmla="*/ 1053 h 1989"/>
                <a:gd name="T56" fmla="*/ 1206 w 2233"/>
                <a:gd name="T57" fmla="*/ 973 h 1989"/>
                <a:gd name="T58" fmla="*/ 1027 w 2233"/>
                <a:gd name="T59" fmla="*/ 973 h 1989"/>
                <a:gd name="T60" fmla="*/ 948 w 2233"/>
                <a:gd name="T61" fmla="*/ 1053 h 1989"/>
                <a:gd name="T62" fmla="*/ 948 w 2233"/>
                <a:gd name="T63" fmla="*/ 1096 h 1989"/>
                <a:gd name="T64" fmla="*/ 133 w 2233"/>
                <a:gd name="T65" fmla="*/ 1096 h 1989"/>
                <a:gd name="T66" fmla="*/ 133 w 2233"/>
                <a:gd name="T67" fmla="*/ 582 h 1989"/>
                <a:gd name="T68" fmla="*/ 226 w 2233"/>
                <a:gd name="T69" fmla="*/ 489 h 1989"/>
                <a:gd name="T70" fmla="*/ 1015 w 2233"/>
                <a:gd name="T71" fmla="*/ 1053 h 1989"/>
                <a:gd name="T72" fmla="*/ 1027 w 2233"/>
                <a:gd name="T73" fmla="*/ 1040 h 1989"/>
                <a:gd name="T74" fmla="*/ 1206 w 2233"/>
                <a:gd name="T75" fmla="*/ 1040 h 1989"/>
                <a:gd name="T76" fmla="*/ 1219 w 2233"/>
                <a:gd name="T77" fmla="*/ 1053 h 1989"/>
                <a:gd name="T78" fmla="*/ 1219 w 2233"/>
                <a:gd name="T79" fmla="*/ 1231 h 1989"/>
                <a:gd name="T80" fmla="*/ 1206 w 2233"/>
                <a:gd name="T81" fmla="*/ 1244 h 1989"/>
                <a:gd name="T82" fmla="*/ 1027 w 2233"/>
                <a:gd name="T83" fmla="*/ 1244 h 1989"/>
                <a:gd name="T84" fmla="*/ 1015 w 2233"/>
                <a:gd name="T85" fmla="*/ 1231 h 1989"/>
                <a:gd name="T86" fmla="*/ 1015 w 2233"/>
                <a:gd name="T87" fmla="*/ 1053 h 1989"/>
                <a:gd name="T88" fmla="*/ 2008 w 2233"/>
                <a:gd name="T89" fmla="*/ 1857 h 1989"/>
                <a:gd name="T90" fmla="*/ 226 w 2233"/>
                <a:gd name="T91" fmla="*/ 1857 h 1989"/>
                <a:gd name="T92" fmla="*/ 133 w 2233"/>
                <a:gd name="T93" fmla="*/ 1764 h 1989"/>
                <a:gd name="T94" fmla="*/ 133 w 2233"/>
                <a:gd name="T95" fmla="*/ 1162 h 1989"/>
                <a:gd name="T96" fmla="*/ 948 w 2233"/>
                <a:gd name="T97" fmla="*/ 1162 h 1989"/>
                <a:gd name="T98" fmla="*/ 948 w 2233"/>
                <a:gd name="T99" fmla="*/ 1231 h 1989"/>
                <a:gd name="T100" fmla="*/ 1027 w 2233"/>
                <a:gd name="T101" fmla="*/ 1310 h 1989"/>
                <a:gd name="T102" fmla="*/ 1206 w 2233"/>
                <a:gd name="T103" fmla="*/ 1310 h 1989"/>
                <a:gd name="T104" fmla="*/ 1285 w 2233"/>
                <a:gd name="T105" fmla="*/ 1231 h 1989"/>
                <a:gd name="T106" fmla="*/ 1285 w 2233"/>
                <a:gd name="T107" fmla="*/ 1162 h 1989"/>
                <a:gd name="T108" fmla="*/ 2100 w 2233"/>
                <a:gd name="T109" fmla="*/ 1162 h 1989"/>
                <a:gd name="T110" fmla="*/ 2100 w 2233"/>
                <a:gd name="T111" fmla="*/ 1764 h 1989"/>
                <a:gd name="T112" fmla="*/ 2008 w 2233"/>
                <a:gd name="T113" fmla="*/ 1857 h 1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33" h="1989">
                  <a:moveTo>
                    <a:pt x="2008" y="356"/>
                  </a:moveTo>
                  <a:cubicBezTo>
                    <a:pt x="1539" y="356"/>
                    <a:pt x="1539" y="356"/>
                    <a:pt x="1539" y="356"/>
                  </a:cubicBezTo>
                  <a:cubicBezTo>
                    <a:pt x="1539" y="219"/>
                    <a:pt x="1539" y="219"/>
                    <a:pt x="1539" y="219"/>
                  </a:cubicBezTo>
                  <a:cubicBezTo>
                    <a:pt x="1539" y="98"/>
                    <a:pt x="1441" y="0"/>
                    <a:pt x="1320" y="0"/>
                  </a:cubicBezTo>
                  <a:cubicBezTo>
                    <a:pt x="913" y="0"/>
                    <a:pt x="913" y="0"/>
                    <a:pt x="913" y="0"/>
                  </a:cubicBezTo>
                  <a:cubicBezTo>
                    <a:pt x="793" y="0"/>
                    <a:pt x="695" y="98"/>
                    <a:pt x="695" y="219"/>
                  </a:cubicBezTo>
                  <a:cubicBezTo>
                    <a:pt x="695" y="356"/>
                    <a:pt x="695" y="356"/>
                    <a:pt x="695" y="356"/>
                  </a:cubicBezTo>
                  <a:cubicBezTo>
                    <a:pt x="226" y="356"/>
                    <a:pt x="226" y="356"/>
                    <a:pt x="226" y="356"/>
                  </a:cubicBezTo>
                  <a:cubicBezTo>
                    <a:pt x="102" y="356"/>
                    <a:pt x="0" y="457"/>
                    <a:pt x="0" y="582"/>
                  </a:cubicBezTo>
                  <a:cubicBezTo>
                    <a:pt x="0" y="1764"/>
                    <a:pt x="0" y="1764"/>
                    <a:pt x="0" y="1764"/>
                  </a:cubicBezTo>
                  <a:cubicBezTo>
                    <a:pt x="0" y="1888"/>
                    <a:pt x="102" y="1989"/>
                    <a:pt x="226" y="1989"/>
                  </a:cubicBezTo>
                  <a:cubicBezTo>
                    <a:pt x="2008" y="1989"/>
                    <a:pt x="2008" y="1989"/>
                    <a:pt x="2008" y="1989"/>
                  </a:cubicBezTo>
                  <a:cubicBezTo>
                    <a:pt x="2132" y="1989"/>
                    <a:pt x="2233" y="1888"/>
                    <a:pt x="2233" y="1764"/>
                  </a:cubicBezTo>
                  <a:cubicBezTo>
                    <a:pt x="2233" y="582"/>
                    <a:pt x="2233" y="582"/>
                    <a:pt x="2233" y="582"/>
                  </a:cubicBezTo>
                  <a:cubicBezTo>
                    <a:pt x="2233" y="457"/>
                    <a:pt x="2132" y="356"/>
                    <a:pt x="2008" y="356"/>
                  </a:cubicBezTo>
                  <a:close/>
                  <a:moveTo>
                    <a:pt x="880" y="219"/>
                  </a:moveTo>
                  <a:cubicBezTo>
                    <a:pt x="880" y="201"/>
                    <a:pt x="895" y="186"/>
                    <a:pt x="913" y="186"/>
                  </a:cubicBezTo>
                  <a:cubicBezTo>
                    <a:pt x="1320" y="186"/>
                    <a:pt x="1320" y="186"/>
                    <a:pt x="1320" y="186"/>
                  </a:cubicBezTo>
                  <a:cubicBezTo>
                    <a:pt x="1339" y="186"/>
                    <a:pt x="1353" y="201"/>
                    <a:pt x="1353" y="219"/>
                  </a:cubicBezTo>
                  <a:cubicBezTo>
                    <a:pt x="1353" y="356"/>
                    <a:pt x="1353" y="356"/>
                    <a:pt x="1353" y="356"/>
                  </a:cubicBezTo>
                  <a:cubicBezTo>
                    <a:pt x="880" y="356"/>
                    <a:pt x="880" y="356"/>
                    <a:pt x="880" y="356"/>
                  </a:cubicBezTo>
                  <a:lnTo>
                    <a:pt x="880" y="219"/>
                  </a:lnTo>
                  <a:close/>
                  <a:moveTo>
                    <a:pt x="226" y="489"/>
                  </a:moveTo>
                  <a:cubicBezTo>
                    <a:pt x="2008" y="489"/>
                    <a:pt x="2008" y="489"/>
                    <a:pt x="2008" y="489"/>
                  </a:cubicBezTo>
                  <a:cubicBezTo>
                    <a:pt x="2059" y="489"/>
                    <a:pt x="2100" y="531"/>
                    <a:pt x="2100" y="582"/>
                  </a:cubicBezTo>
                  <a:cubicBezTo>
                    <a:pt x="2100" y="1096"/>
                    <a:pt x="2100" y="1096"/>
                    <a:pt x="2100" y="1096"/>
                  </a:cubicBezTo>
                  <a:cubicBezTo>
                    <a:pt x="1285" y="1096"/>
                    <a:pt x="1285" y="1096"/>
                    <a:pt x="1285" y="1096"/>
                  </a:cubicBezTo>
                  <a:cubicBezTo>
                    <a:pt x="1285" y="1053"/>
                    <a:pt x="1285" y="1053"/>
                    <a:pt x="1285" y="1053"/>
                  </a:cubicBezTo>
                  <a:cubicBezTo>
                    <a:pt x="1285" y="1009"/>
                    <a:pt x="1250" y="973"/>
                    <a:pt x="1206" y="973"/>
                  </a:cubicBezTo>
                  <a:cubicBezTo>
                    <a:pt x="1027" y="973"/>
                    <a:pt x="1027" y="973"/>
                    <a:pt x="1027" y="973"/>
                  </a:cubicBezTo>
                  <a:cubicBezTo>
                    <a:pt x="984" y="973"/>
                    <a:pt x="948" y="1009"/>
                    <a:pt x="948" y="1053"/>
                  </a:cubicBezTo>
                  <a:cubicBezTo>
                    <a:pt x="948" y="1096"/>
                    <a:pt x="948" y="1096"/>
                    <a:pt x="948" y="1096"/>
                  </a:cubicBezTo>
                  <a:cubicBezTo>
                    <a:pt x="133" y="1096"/>
                    <a:pt x="133" y="1096"/>
                    <a:pt x="133" y="1096"/>
                  </a:cubicBezTo>
                  <a:cubicBezTo>
                    <a:pt x="133" y="582"/>
                    <a:pt x="133" y="582"/>
                    <a:pt x="133" y="582"/>
                  </a:cubicBezTo>
                  <a:cubicBezTo>
                    <a:pt x="133" y="531"/>
                    <a:pt x="175" y="489"/>
                    <a:pt x="226" y="489"/>
                  </a:cubicBezTo>
                  <a:close/>
                  <a:moveTo>
                    <a:pt x="1015" y="1053"/>
                  </a:moveTo>
                  <a:cubicBezTo>
                    <a:pt x="1015" y="1046"/>
                    <a:pt x="1020" y="1040"/>
                    <a:pt x="1027" y="1040"/>
                  </a:cubicBezTo>
                  <a:cubicBezTo>
                    <a:pt x="1206" y="1040"/>
                    <a:pt x="1206" y="1040"/>
                    <a:pt x="1206" y="1040"/>
                  </a:cubicBezTo>
                  <a:cubicBezTo>
                    <a:pt x="1213" y="1040"/>
                    <a:pt x="1219" y="1046"/>
                    <a:pt x="1219" y="1053"/>
                  </a:cubicBezTo>
                  <a:cubicBezTo>
                    <a:pt x="1219" y="1231"/>
                    <a:pt x="1219" y="1231"/>
                    <a:pt x="1219" y="1231"/>
                  </a:cubicBezTo>
                  <a:cubicBezTo>
                    <a:pt x="1219" y="1238"/>
                    <a:pt x="1213" y="1244"/>
                    <a:pt x="1206" y="1244"/>
                  </a:cubicBezTo>
                  <a:cubicBezTo>
                    <a:pt x="1027" y="1244"/>
                    <a:pt x="1027" y="1244"/>
                    <a:pt x="1027" y="1244"/>
                  </a:cubicBezTo>
                  <a:cubicBezTo>
                    <a:pt x="1020" y="1244"/>
                    <a:pt x="1015" y="1238"/>
                    <a:pt x="1015" y="1231"/>
                  </a:cubicBezTo>
                  <a:lnTo>
                    <a:pt x="1015" y="1053"/>
                  </a:lnTo>
                  <a:close/>
                  <a:moveTo>
                    <a:pt x="2008" y="1857"/>
                  </a:moveTo>
                  <a:cubicBezTo>
                    <a:pt x="226" y="1857"/>
                    <a:pt x="226" y="1857"/>
                    <a:pt x="226" y="1857"/>
                  </a:cubicBezTo>
                  <a:cubicBezTo>
                    <a:pt x="175" y="1857"/>
                    <a:pt x="133" y="1815"/>
                    <a:pt x="133" y="1764"/>
                  </a:cubicBezTo>
                  <a:cubicBezTo>
                    <a:pt x="133" y="1162"/>
                    <a:pt x="133" y="1162"/>
                    <a:pt x="133" y="1162"/>
                  </a:cubicBezTo>
                  <a:cubicBezTo>
                    <a:pt x="948" y="1162"/>
                    <a:pt x="948" y="1162"/>
                    <a:pt x="948" y="1162"/>
                  </a:cubicBezTo>
                  <a:cubicBezTo>
                    <a:pt x="948" y="1231"/>
                    <a:pt x="948" y="1231"/>
                    <a:pt x="948" y="1231"/>
                  </a:cubicBezTo>
                  <a:cubicBezTo>
                    <a:pt x="948" y="1275"/>
                    <a:pt x="984" y="1310"/>
                    <a:pt x="1027" y="1310"/>
                  </a:cubicBezTo>
                  <a:cubicBezTo>
                    <a:pt x="1206" y="1310"/>
                    <a:pt x="1206" y="1310"/>
                    <a:pt x="1206" y="1310"/>
                  </a:cubicBezTo>
                  <a:cubicBezTo>
                    <a:pt x="1250" y="1310"/>
                    <a:pt x="1285" y="1275"/>
                    <a:pt x="1285" y="1231"/>
                  </a:cubicBezTo>
                  <a:cubicBezTo>
                    <a:pt x="1285" y="1162"/>
                    <a:pt x="1285" y="1162"/>
                    <a:pt x="1285" y="1162"/>
                  </a:cubicBezTo>
                  <a:cubicBezTo>
                    <a:pt x="2100" y="1162"/>
                    <a:pt x="2100" y="1162"/>
                    <a:pt x="2100" y="1162"/>
                  </a:cubicBezTo>
                  <a:cubicBezTo>
                    <a:pt x="2100" y="1764"/>
                    <a:pt x="2100" y="1764"/>
                    <a:pt x="2100" y="1764"/>
                  </a:cubicBezTo>
                  <a:cubicBezTo>
                    <a:pt x="2100" y="1815"/>
                    <a:pt x="2059" y="1857"/>
                    <a:pt x="2008" y="185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1" name="Group 83">
              <a:extLst>
                <a:ext uri="{FF2B5EF4-FFF2-40B4-BE49-F238E27FC236}">
                  <a16:creationId xmlns:a16="http://schemas.microsoft.com/office/drawing/2014/main" id="{DD7FEF84-7713-4714-B5AB-CD3332A0936B}"/>
                </a:ext>
              </a:extLst>
            </p:cNvPr>
            <p:cNvGrpSpPr/>
            <p:nvPr/>
          </p:nvGrpSpPr>
          <p:grpSpPr>
            <a:xfrm flipH="1">
              <a:off x="7428161" y="2769053"/>
              <a:ext cx="851566" cy="851567"/>
              <a:chOff x="-2771775" y="66675"/>
              <a:chExt cx="827087" cy="827088"/>
            </a:xfrm>
            <a:solidFill>
              <a:schemeClr val="bg1"/>
            </a:solidFill>
          </p:grpSpPr>
          <p:sp>
            <p:nvSpPr>
              <p:cNvPr id="27" name="Freeform 19">
                <a:extLst>
                  <a:ext uri="{FF2B5EF4-FFF2-40B4-BE49-F238E27FC236}">
                    <a16:creationId xmlns:a16="http://schemas.microsoft.com/office/drawing/2014/main" id="{D354374C-6DF2-4E8C-85FC-0B2174B634AF}"/>
                  </a:ext>
                </a:extLst>
              </p:cNvPr>
              <p:cNvSpPr>
                <a:spLocks noEditPoints="1"/>
              </p:cNvSpPr>
              <p:nvPr/>
            </p:nvSpPr>
            <p:spPr bwMode="auto">
              <a:xfrm>
                <a:off x="-2771775" y="66675"/>
                <a:ext cx="827087" cy="827088"/>
              </a:xfrm>
              <a:custGeom>
                <a:avLst/>
                <a:gdLst>
                  <a:gd name="T0" fmla="*/ 188 w 220"/>
                  <a:gd name="T1" fmla="*/ 83 h 220"/>
                  <a:gd name="T2" fmla="*/ 196 w 220"/>
                  <a:gd name="T3" fmla="*/ 56 h 220"/>
                  <a:gd name="T4" fmla="*/ 181 w 220"/>
                  <a:gd name="T5" fmla="*/ 26 h 220"/>
                  <a:gd name="T6" fmla="*/ 164 w 220"/>
                  <a:gd name="T7" fmla="*/ 24 h 220"/>
                  <a:gd name="T8" fmla="*/ 137 w 220"/>
                  <a:gd name="T9" fmla="*/ 32 h 220"/>
                  <a:gd name="T10" fmla="*/ 119 w 220"/>
                  <a:gd name="T11" fmla="*/ 0 h 220"/>
                  <a:gd name="T12" fmla="*/ 87 w 220"/>
                  <a:gd name="T13" fmla="*/ 11 h 220"/>
                  <a:gd name="T14" fmla="*/ 74 w 220"/>
                  <a:gd name="T15" fmla="*/ 36 h 220"/>
                  <a:gd name="T16" fmla="*/ 49 w 220"/>
                  <a:gd name="T17" fmla="*/ 22 h 220"/>
                  <a:gd name="T18" fmla="*/ 26 w 220"/>
                  <a:gd name="T19" fmla="*/ 39 h 220"/>
                  <a:gd name="T20" fmla="*/ 36 w 220"/>
                  <a:gd name="T21" fmla="*/ 74 h 220"/>
                  <a:gd name="T22" fmla="*/ 11 w 220"/>
                  <a:gd name="T23" fmla="*/ 87 h 220"/>
                  <a:gd name="T24" fmla="*/ 0 w 220"/>
                  <a:gd name="T25" fmla="*/ 119 h 220"/>
                  <a:gd name="T26" fmla="*/ 32 w 220"/>
                  <a:gd name="T27" fmla="*/ 137 h 220"/>
                  <a:gd name="T28" fmla="*/ 24 w 220"/>
                  <a:gd name="T29" fmla="*/ 164 h 220"/>
                  <a:gd name="T30" fmla="*/ 39 w 220"/>
                  <a:gd name="T31" fmla="*/ 194 h 220"/>
                  <a:gd name="T32" fmla="*/ 56 w 220"/>
                  <a:gd name="T33" fmla="*/ 196 h 220"/>
                  <a:gd name="T34" fmla="*/ 83 w 220"/>
                  <a:gd name="T35" fmla="*/ 188 h 220"/>
                  <a:gd name="T36" fmla="*/ 101 w 220"/>
                  <a:gd name="T37" fmla="*/ 220 h 220"/>
                  <a:gd name="T38" fmla="*/ 133 w 220"/>
                  <a:gd name="T39" fmla="*/ 209 h 220"/>
                  <a:gd name="T40" fmla="*/ 146 w 220"/>
                  <a:gd name="T41" fmla="*/ 184 h 220"/>
                  <a:gd name="T42" fmla="*/ 171 w 220"/>
                  <a:gd name="T43" fmla="*/ 198 h 220"/>
                  <a:gd name="T44" fmla="*/ 194 w 220"/>
                  <a:gd name="T45" fmla="*/ 181 h 220"/>
                  <a:gd name="T46" fmla="*/ 184 w 220"/>
                  <a:gd name="T47" fmla="*/ 146 h 220"/>
                  <a:gd name="T48" fmla="*/ 209 w 220"/>
                  <a:gd name="T49" fmla="*/ 133 h 220"/>
                  <a:gd name="T50" fmla="*/ 220 w 220"/>
                  <a:gd name="T51" fmla="*/ 101 h 220"/>
                  <a:gd name="T52" fmla="*/ 185 w 220"/>
                  <a:gd name="T53" fmla="*/ 124 h 220"/>
                  <a:gd name="T54" fmla="*/ 172 w 220"/>
                  <a:gd name="T55" fmla="*/ 140 h 220"/>
                  <a:gd name="T56" fmla="*/ 185 w 220"/>
                  <a:gd name="T57" fmla="*/ 171 h 220"/>
                  <a:gd name="T58" fmla="*/ 154 w 220"/>
                  <a:gd name="T59" fmla="*/ 173 h 220"/>
                  <a:gd name="T60" fmla="*/ 140 w 220"/>
                  <a:gd name="T61" fmla="*/ 172 h 220"/>
                  <a:gd name="T62" fmla="*/ 124 w 220"/>
                  <a:gd name="T63" fmla="*/ 185 h 220"/>
                  <a:gd name="T64" fmla="*/ 101 w 220"/>
                  <a:gd name="T65" fmla="*/ 206 h 220"/>
                  <a:gd name="T66" fmla="*/ 87 w 220"/>
                  <a:gd name="T67" fmla="*/ 175 h 220"/>
                  <a:gd name="T68" fmla="*/ 74 w 220"/>
                  <a:gd name="T69" fmla="*/ 170 h 220"/>
                  <a:gd name="T70" fmla="*/ 49 w 220"/>
                  <a:gd name="T71" fmla="*/ 185 h 220"/>
                  <a:gd name="T72" fmla="*/ 47 w 220"/>
                  <a:gd name="T73" fmla="*/ 154 h 220"/>
                  <a:gd name="T74" fmla="*/ 45 w 220"/>
                  <a:gd name="T75" fmla="*/ 133 h 220"/>
                  <a:gd name="T76" fmla="*/ 14 w 220"/>
                  <a:gd name="T77" fmla="*/ 119 h 220"/>
                  <a:gd name="T78" fmla="*/ 35 w 220"/>
                  <a:gd name="T79" fmla="*/ 96 h 220"/>
                  <a:gd name="T80" fmla="*/ 48 w 220"/>
                  <a:gd name="T81" fmla="*/ 80 h 220"/>
                  <a:gd name="T82" fmla="*/ 35 w 220"/>
                  <a:gd name="T83" fmla="*/ 49 h 220"/>
                  <a:gd name="T84" fmla="*/ 66 w 220"/>
                  <a:gd name="T85" fmla="*/ 47 h 220"/>
                  <a:gd name="T86" fmla="*/ 80 w 220"/>
                  <a:gd name="T87" fmla="*/ 48 h 220"/>
                  <a:gd name="T88" fmla="*/ 96 w 220"/>
                  <a:gd name="T89" fmla="*/ 35 h 220"/>
                  <a:gd name="T90" fmla="*/ 119 w 220"/>
                  <a:gd name="T91" fmla="*/ 14 h 220"/>
                  <a:gd name="T92" fmla="*/ 133 w 220"/>
                  <a:gd name="T93" fmla="*/ 45 h 220"/>
                  <a:gd name="T94" fmla="*/ 146 w 220"/>
                  <a:gd name="T95" fmla="*/ 50 h 220"/>
                  <a:gd name="T96" fmla="*/ 171 w 220"/>
                  <a:gd name="T97" fmla="*/ 35 h 220"/>
                  <a:gd name="T98" fmla="*/ 173 w 220"/>
                  <a:gd name="T99" fmla="*/ 66 h 220"/>
                  <a:gd name="T100" fmla="*/ 175 w 220"/>
                  <a:gd name="T101" fmla="*/ 87 h 220"/>
                  <a:gd name="T102" fmla="*/ 206 w 220"/>
                  <a:gd name="T103" fmla="*/ 101 h 220"/>
                  <a:gd name="T104" fmla="*/ 185 w 220"/>
                  <a:gd name="T105" fmla="*/ 12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0" h="220">
                    <a:moveTo>
                      <a:pt x="209" y="87"/>
                    </a:moveTo>
                    <a:cubicBezTo>
                      <a:pt x="188" y="83"/>
                      <a:pt x="188" y="83"/>
                      <a:pt x="188" y="83"/>
                    </a:cubicBezTo>
                    <a:cubicBezTo>
                      <a:pt x="187" y="80"/>
                      <a:pt x="186" y="77"/>
                      <a:pt x="184" y="74"/>
                    </a:cubicBezTo>
                    <a:cubicBezTo>
                      <a:pt x="196" y="56"/>
                      <a:pt x="196" y="56"/>
                      <a:pt x="196" y="56"/>
                    </a:cubicBezTo>
                    <a:cubicBezTo>
                      <a:pt x="200" y="51"/>
                      <a:pt x="199" y="43"/>
                      <a:pt x="194" y="39"/>
                    </a:cubicBezTo>
                    <a:cubicBezTo>
                      <a:pt x="181" y="26"/>
                      <a:pt x="181" y="26"/>
                      <a:pt x="181" y="26"/>
                    </a:cubicBezTo>
                    <a:cubicBezTo>
                      <a:pt x="179" y="23"/>
                      <a:pt x="175" y="22"/>
                      <a:pt x="171" y="22"/>
                    </a:cubicBezTo>
                    <a:cubicBezTo>
                      <a:pt x="169" y="22"/>
                      <a:pt x="166" y="22"/>
                      <a:pt x="164" y="24"/>
                    </a:cubicBezTo>
                    <a:cubicBezTo>
                      <a:pt x="146" y="36"/>
                      <a:pt x="146" y="36"/>
                      <a:pt x="146" y="36"/>
                    </a:cubicBezTo>
                    <a:cubicBezTo>
                      <a:pt x="143" y="34"/>
                      <a:pt x="140" y="33"/>
                      <a:pt x="137" y="32"/>
                    </a:cubicBezTo>
                    <a:cubicBezTo>
                      <a:pt x="133" y="11"/>
                      <a:pt x="133" y="11"/>
                      <a:pt x="133" y="11"/>
                    </a:cubicBezTo>
                    <a:cubicBezTo>
                      <a:pt x="132" y="5"/>
                      <a:pt x="126" y="0"/>
                      <a:pt x="119" y="0"/>
                    </a:cubicBezTo>
                    <a:cubicBezTo>
                      <a:pt x="101" y="0"/>
                      <a:pt x="101" y="0"/>
                      <a:pt x="101" y="0"/>
                    </a:cubicBezTo>
                    <a:cubicBezTo>
                      <a:pt x="94" y="0"/>
                      <a:pt x="88" y="5"/>
                      <a:pt x="87" y="11"/>
                    </a:cubicBezTo>
                    <a:cubicBezTo>
                      <a:pt x="83" y="32"/>
                      <a:pt x="83" y="32"/>
                      <a:pt x="83" y="32"/>
                    </a:cubicBezTo>
                    <a:cubicBezTo>
                      <a:pt x="80" y="33"/>
                      <a:pt x="77" y="34"/>
                      <a:pt x="74" y="36"/>
                    </a:cubicBezTo>
                    <a:cubicBezTo>
                      <a:pt x="56" y="24"/>
                      <a:pt x="56" y="24"/>
                      <a:pt x="56" y="24"/>
                    </a:cubicBezTo>
                    <a:cubicBezTo>
                      <a:pt x="54" y="22"/>
                      <a:pt x="51" y="22"/>
                      <a:pt x="49" y="22"/>
                    </a:cubicBezTo>
                    <a:cubicBezTo>
                      <a:pt x="45" y="22"/>
                      <a:pt x="41" y="23"/>
                      <a:pt x="39" y="26"/>
                    </a:cubicBezTo>
                    <a:cubicBezTo>
                      <a:pt x="26" y="39"/>
                      <a:pt x="26" y="39"/>
                      <a:pt x="26" y="39"/>
                    </a:cubicBezTo>
                    <a:cubicBezTo>
                      <a:pt x="21" y="43"/>
                      <a:pt x="20" y="51"/>
                      <a:pt x="24" y="56"/>
                    </a:cubicBezTo>
                    <a:cubicBezTo>
                      <a:pt x="36" y="74"/>
                      <a:pt x="36" y="74"/>
                      <a:pt x="36" y="74"/>
                    </a:cubicBezTo>
                    <a:cubicBezTo>
                      <a:pt x="34" y="77"/>
                      <a:pt x="33" y="80"/>
                      <a:pt x="32" y="83"/>
                    </a:cubicBezTo>
                    <a:cubicBezTo>
                      <a:pt x="11" y="87"/>
                      <a:pt x="11" y="87"/>
                      <a:pt x="11" y="87"/>
                    </a:cubicBezTo>
                    <a:cubicBezTo>
                      <a:pt x="5" y="88"/>
                      <a:pt x="0" y="94"/>
                      <a:pt x="0" y="101"/>
                    </a:cubicBezTo>
                    <a:cubicBezTo>
                      <a:pt x="0" y="119"/>
                      <a:pt x="0" y="119"/>
                      <a:pt x="0" y="119"/>
                    </a:cubicBezTo>
                    <a:cubicBezTo>
                      <a:pt x="0" y="126"/>
                      <a:pt x="5" y="132"/>
                      <a:pt x="11" y="133"/>
                    </a:cubicBezTo>
                    <a:cubicBezTo>
                      <a:pt x="32" y="137"/>
                      <a:pt x="32" y="137"/>
                      <a:pt x="32" y="137"/>
                    </a:cubicBezTo>
                    <a:cubicBezTo>
                      <a:pt x="33" y="140"/>
                      <a:pt x="34" y="143"/>
                      <a:pt x="36" y="146"/>
                    </a:cubicBezTo>
                    <a:cubicBezTo>
                      <a:pt x="24" y="164"/>
                      <a:pt x="24" y="164"/>
                      <a:pt x="24" y="164"/>
                    </a:cubicBezTo>
                    <a:cubicBezTo>
                      <a:pt x="20" y="169"/>
                      <a:pt x="21" y="177"/>
                      <a:pt x="26" y="181"/>
                    </a:cubicBezTo>
                    <a:cubicBezTo>
                      <a:pt x="39" y="194"/>
                      <a:pt x="39" y="194"/>
                      <a:pt x="39" y="194"/>
                    </a:cubicBezTo>
                    <a:cubicBezTo>
                      <a:pt x="41" y="197"/>
                      <a:pt x="45" y="198"/>
                      <a:pt x="49" y="198"/>
                    </a:cubicBezTo>
                    <a:cubicBezTo>
                      <a:pt x="51" y="198"/>
                      <a:pt x="54" y="198"/>
                      <a:pt x="56" y="196"/>
                    </a:cubicBezTo>
                    <a:cubicBezTo>
                      <a:pt x="74" y="184"/>
                      <a:pt x="74" y="184"/>
                      <a:pt x="74" y="184"/>
                    </a:cubicBezTo>
                    <a:cubicBezTo>
                      <a:pt x="77" y="186"/>
                      <a:pt x="80" y="187"/>
                      <a:pt x="83" y="188"/>
                    </a:cubicBezTo>
                    <a:cubicBezTo>
                      <a:pt x="87" y="209"/>
                      <a:pt x="87" y="209"/>
                      <a:pt x="87" y="209"/>
                    </a:cubicBezTo>
                    <a:cubicBezTo>
                      <a:pt x="88" y="215"/>
                      <a:pt x="94" y="220"/>
                      <a:pt x="101" y="220"/>
                    </a:cubicBezTo>
                    <a:cubicBezTo>
                      <a:pt x="119" y="220"/>
                      <a:pt x="119" y="220"/>
                      <a:pt x="119" y="220"/>
                    </a:cubicBezTo>
                    <a:cubicBezTo>
                      <a:pt x="126" y="220"/>
                      <a:pt x="132" y="215"/>
                      <a:pt x="133" y="209"/>
                    </a:cubicBezTo>
                    <a:cubicBezTo>
                      <a:pt x="137" y="188"/>
                      <a:pt x="137" y="188"/>
                      <a:pt x="137" y="188"/>
                    </a:cubicBezTo>
                    <a:cubicBezTo>
                      <a:pt x="140" y="187"/>
                      <a:pt x="143" y="186"/>
                      <a:pt x="146" y="184"/>
                    </a:cubicBezTo>
                    <a:cubicBezTo>
                      <a:pt x="164" y="196"/>
                      <a:pt x="164" y="196"/>
                      <a:pt x="164" y="196"/>
                    </a:cubicBezTo>
                    <a:cubicBezTo>
                      <a:pt x="166" y="198"/>
                      <a:pt x="169" y="198"/>
                      <a:pt x="171" y="198"/>
                    </a:cubicBezTo>
                    <a:cubicBezTo>
                      <a:pt x="175" y="198"/>
                      <a:pt x="179" y="197"/>
                      <a:pt x="181" y="194"/>
                    </a:cubicBezTo>
                    <a:cubicBezTo>
                      <a:pt x="194" y="181"/>
                      <a:pt x="194" y="181"/>
                      <a:pt x="194" y="181"/>
                    </a:cubicBezTo>
                    <a:cubicBezTo>
                      <a:pt x="199" y="177"/>
                      <a:pt x="200" y="169"/>
                      <a:pt x="196" y="164"/>
                    </a:cubicBezTo>
                    <a:cubicBezTo>
                      <a:pt x="184" y="146"/>
                      <a:pt x="184" y="146"/>
                      <a:pt x="184" y="146"/>
                    </a:cubicBezTo>
                    <a:cubicBezTo>
                      <a:pt x="186" y="143"/>
                      <a:pt x="187" y="140"/>
                      <a:pt x="188" y="137"/>
                    </a:cubicBezTo>
                    <a:cubicBezTo>
                      <a:pt x="209" y="133"/>
                      <a:pt x="209" y="133"/>
                      <a:pt x="209" y="133"/>
                    </a:cubicBezTo>
                    <a:cubicBezTo>
                      <a:pt x="215" y="132"/>
                      <a:pt x="220" y="126"/>
                      <a:pt x="220" y="119"/>
                    </a:cubicBezTo>
                    <a:cubicBezTo>
                      <a:pt x="220" y="101"/>
                      <a:pt x="220" y="101"/>
                      <a:pt x="220" y="101"/>
                    </a:cubicBezTo>
                    <a:cubicBezTo>
                      <a:pt x="220" y="94"/>
                      <a:pt x="215" y="88"/>
                      <a:pt x="209" y="87"/>
                    </a:cubicBezTo>
                    <a:close/>
                    <a:moveTo>
                      <a:pt x="185" y="124"/>
                    </a:moveTo>
                    <a:cubicBezTo>
                      <a:pt x="180" y="125"/>
                      <a:pt x="176" y="128"/>
                      <a:pt x="175" y="133"/>
                    </a:cubicBezTo>
                    <a:cubicBezTo>
                      <a:pt x="174" y="135"/>
                      <a:pt x="173" y="138"/>
                      <a:pt x="172" y="140"/>
                    </a:cubicBezTo>
                    <a:cubicBezTo>
                      <a:pt x="170" y="144"/>
                      <a:pt x="170" y="149"/>
                      <a:pt x="173" y="154"/>
                    </a:cubicBezTo>
                    <a:cubicBezTo>
                      <a:pt x="185" y="171"/>
                      <a:pt x="185" y="171"/>
                      <a:pt x="185" y="171"/>
                    </a:cubicBezTo>
                    <a:cubicBezTo>
                      <a:pt x="171" y="185"/>
                      <a:pt x="171" y="185"/>
                      <a:pt x="171" y="185"/>
                    </a:cubicBezTo>
                    <a:cubicBezTo>
                      <a:pt x="154" y="173"/>
                      <a:pt x="154" y="173"/>
                      <a:pt x="154" y="173"/>
                    </a:cubicBezTo>
                    <a:cubicBezTo>
                      <a:pt x="151" y="171"/>
                      <a:pt x="149" y="170"/>
                      <a:pt x="146" y="170"/>
                    </a:cubicBezTo>
                    <a:cubicBezTo>
                      <a:pt x="144" y="170"/>
                      <a:pt x="142" y="171"/>
                      <a:pt x="140" y="172"/>
                    </a:cubicBezTo>
                    <a:cubicBezTo>
                      <a:pt x="138" y="173"/>
                      <a:pt x="135" y="174"/>
                      <a:pt x="133" y="175"/>
                    </a:cubicBezTo>
                    <a:cubicBezTo>
                      <a:pt x="128" y="176"/>
                      <a:pt x="125" y="180"/>
                      <a:pt x="124" y="185"/>
                    </a:cubicBezTo>
                    <a:cubicBezTo>
                      <a:pt x="119" y="206"/>
                      <a:pt x="119" y="206"/>
                      <a:pt x="119" y="206"/>
                    </a:cubicBezTo>
                    <a:cubicBezTo>
                      <a:pt x="101" y="206"/>
                      <a:pt x="101" y="206"/>
                      <a:pt x="101" y="206"/>
                    </a:cubicBezTo>
                    <a:cubicBezTo>
                      <a:pt x="96" y="185"/>
                      <a:pt x="96" y="185"/>
                      <a:pt x="96" y="185"/>
                    </a:cubicBezTo>
                    <a:cubicBezTo>
                      <a:pt x="95" y="180"/>
                      <a:pt x="92" y="176"/>
                      <a:pt x="87" y="175"/>
                    </a:cubicBezTo>
                    <a:cubicBezTo>
                      <a:pt x="85" y="174"/>
                      <a:pt x="82" y="173"/>
                      <a:pt x="80" y="172"/>
                    </a:cubicBezTo>
                    <a:cubicBezTo>
                      <a:pt x="78" y="171"/>
                      <a:pt x="76" y="170"/>
                      <a:pt x="74" y="170"/>
                    </a:cubicBezTo>
                    <a:cubicBezTo>
                      <a:pt x="71" y="170"/>
                      <a:pt x="69" y="171"/>
                      <a:pt x="66" y="173"/>
                    </a:cubicBezTo>
                    <a:cubicBezTo>
                      <a:pt x="49" y="185"/>
                      <a:pt x="49" y="185"/>
                      <a:pt x="49" y="185"/>
                    </a:cubicBezTo>
                    <a:cubicBezTo>
                      <a:pt x="35" y="171"/>
                      <a:pt x="35" y="171"/>
                      <a:pt x="35" y="171"/>
                    </a:cubicBezTo>
                    <a:cubicBezTo>
                      <a:pt x="47" y="154"/>
                      <a:pt x="47" y="154"/>
                      <a:pt x="47" y="154"/>
                    </a:cubicBezTo>
                    <a:cubicBezTo>
                      <a:pt x="50" y="149"/>
                      <a:pt x="50" y="144"/>
                      <a:pt x="48" y="140"/>
                    </a:cubicBezTo>
                    <a:cubicBezTo>
                      <a:pt x="47" y="138"/>
                      <a:pt x="46" y="135"/>
                      <a:pt x="45" y="133"/>
                    </a:cubicBezTo>
                    <a:cubicBezTo>
                      <a:pt x="44" y="128"/>
                      <a:pt x="40" y="125"/>
                      <a:pt x="35" y="124"/>
                    </a:cubicBezTo>
                    <a:cubicBezTo>
                      <a:pt x="14" y="119"/>
                      <a:pt x="14" y="119"/>
                      <a:pt x="14" y="119"/>
                    </a:cubicBezTo>
                    <a:cubicBezTo>
                      <a:pt x="14" y="101"/>
                      <a:pt x="14" y="101"/>
                      <a:pt x="14" y="101"/>
                    </a:cubicBezTo>
                    <a:cubicBezTo>
                      <a:pt x="35" y="96"/>
                      <a:pt x="35" y="96"/>
                      <a:pt x="35" y="96"/>
                    </a:cubicBezTo>
                    <a:cubicBezTo>
                      <a:pt x="40" y="95"/>
                      <a:pt x="44" y="92"/>
                      <a:pt x="45" y="87"/>
                    </a:cubicBezTo>
                    <a:cubicBezTo>
                      <a:pt x="46" y="85"/>
                      <a:pt x="47" y="82"/>
                      <a:pt x="48" y="80"/>
                    </a:cubicBezTo>
                    <a:cubicBezTo>
                      <a:pt x="50" y="76"/>
                      <a:pt x="50" y="71"/>
                      <a:pt x="47" y="66"/>
                    </a:cubicBezTo>
                    <a:cubicBezTo>
                      <a:pt x="35" y="49"/>
                      <a:pt x="35" y="49"/>
                      <a:pt x="35" y="49"/>
                    </a:cubicBezTo>
                    <a:cubicBezTo>
                      <a:pt x="49" y="35"/>
                      <a:pt x="49" y="35"/>
                      <a:pt x="49" y="35"/>
                    </a:cubicBezTo>
                    <a:cubicBezTo>
                      <a:pt x="66" y="47"/>
                      <a:pt x="66" y="47"/>
                      <a:pt x="66" y="47"/>
                    </a:cubicBezTo>
                    <a:cubicBezTo>
                      <a:pt x="69" y="49"/>
                      <a:pt x="71" y="50"/>
                      <a:pt x="74" y="50"/>
                    </a:cubicBezTo>
                    <a:cubicBezTo>
                      <a:pt x="76" y="50"/>
                      <a:pt x="78" y="49"/>
                      <a:pt x="80" y="48"/>
                    </a:cubicBezTo>
                    <a:cubicBezTo>
                      <a:pt x="82" y="47"/>
                      <a:pt x="85" y="46"/>
                      <a:pt x="87" y="45"/>
                    </a:cubicBezTo>
                    <a:cubicBezTo>
                      <a:pt x="92" y="44"/>
                      <a:pt x="95" y="40"/>
                      <a:pt x="96" y="35"/>
                    </a:cubicBezTo>
                    <a:cubicBezTo>
                      <a:pt x="101" y="14"/>
                      <a:pt x="101" y="14"/>
                      <a:pt x="101" y="14"/>
                    </a:cubicBezTo>
                    <a:cubicBezTo>
                      <a:pt x="119" y="14"/>
                      <a:pt x="119" y="14"/>
                      <a:pt x="119" y="14"/>
                    </a:cubicBezTo>
                    <a:cubicBezTo>
                      <a:pt x="124" y="35"/>
                      <a:pt x="124" y="35"/>
                      <a:pt x="124" y="35"/>
                    </a:cubicBezTo>
                    <a:cubicBezTo>
                      <a:pt x="125" y="40"/>
                      <a:pt x="128" y="44"/>
                      <a:pt x="133" y="45"/>
                    </a:cubicBezTo>
                    <a:cubicBezTo>
                      <a:pt x="135" y="46"/>
                      <a:pt x="138" y="47"/>
                      <a:pt x="140" y="48"/>
                    </a:cubicBezTo>
                    <a:cubicBezTo>
                      <a:pt x="142" y="49"/>
                      <a:pt x="144" y="50"/>
                      <a:pt x="146" y="50"/>
                    </a:cubicBezTo>
                    <a:cubicBezTo>
                      <a:pt x="149" y="50"/>
                      <a:pt x="151" y="49"/>
                      <a:pt x="154" y="47"/>
                    </a:cubicBezTo>
                    <a:cubicBezTo>
                      <a:pt x="171" y="35"/>
                      <a:pt x="171" y="35"/>
                      <a:pt x="171" y="35"/>
                    </a:cubicBezTo>
                    <a:cubicBezTo>
                      <a:pt x="185" y="49"/>
                      <a:pt x="185" y="49"/>
                      <a:pt x="185" y="49"/>
                    </a:cubicBezTo>
                    <a:cubicBezTo>
                      <a:pt x="173" y="66"/>
                      <a:pt x="173" y="66"/>
                      <a:pt x="173" y="66"/>
                    </a:cubicBezTo>
                    <a:cubicBezTo>
                      <a:pt x="170" y="71"/>
                      <a:pt x="170" y="76"/>
                      <a:pt x="172" y="80"/>
                    </a:cubicBezTo>
                    <a:cubicBezTo>
                      <a:pt x="173" y="82"/>
                      <a:pt x="174" y="85"/>
                      <a:pt x="175" y="87"/>
                    </a:cubicBezTo>
                    <a:cubicBezTo>
                      <a:pt x="176" y="92"/>
                      <a:pt x="180" y="95"/>
                      <a:pt x="185" y="96"/>
                    </a:cubicBezTo>
                    <a:cubicBezTo>
                      <a:pt x="206" y="101"/>
                      <a:pt x="206" y="101"/>
                      <a:pt x="206" y="101"/>
                    </a:cubicBezTo>
                    <a:cubicBezTo>
                      <a:pt x="206" y="119"/>
                      <a:pt x="206" y="119"/>
                      <a:pt x="206" y="119"/>
                    </a:cubicBezTo>
                    <a:lnTo>
                      <a:pt x="185"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20">
                <a:extLst>
                  <a:ext uri="{FF2B5EF4-FFF2-40B4-BE49-F238E27FC236}">
                    <a16:creationId xmlns:a16="http://schemas.microsoft.com/office/drawing/2014/main" id="{FE4C288F-06D6-4995-BA4C-B935844B1322}"/>
                  </a:ext>
                </a:extLst>
              </p:cNvPr>
              <p:cNvSpPr>
                <a:spLocks noEditPoints="1"/>
              </p:cNvSpPr>
              <p:nvPr/>
            </p:nvSpPr>
            <p:spPr bwMode="auto">
              <a:xfrm>
                <a:off x="-2538413" y="300038"/>
                <a:ext cx="360362" cy="360363"/>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90 h 96"/>
                  <a:gd name="T12" fmla="*/ 6 w 96"/>
                  <a:gd name="T13" fmla="*/ 48 h 96"/>
                  <a:gd name="T14" fmla="*/ 48 w 96"/>
                  <a:gd name="T15" fmla="*/ 6 h 96"/>
                  <a:gd name="T16" fmla="*/ 90 w 96"/>
                  <a:gd name="T17" fmla="*/ 48 h 96"/>
                  <a:gd name="T18" fmla="*/ 48 w 96"/>
                  <a:gd name="T19" fmla="*/ 9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0"/>
                    </a:moveTo>
                    <a:cubicBezTo>
                      <a:pt x="21" y="0"/>
                      <a:pt x="0" y="21"/>
                      <a:pt x="0" y="48"/>
                    </a:cubicBezTo>
                    <a:cubicBezTo>
                      <a:pt x="0" y="75"/>
                      <a:pt x="21" y="96"/>
                      <a:pt x="48" y="96"/>
                    </a:cubicBezTo>
                    <a:cubicBezTo>
                      <a:pt x="75" y="96"/>
                      <a:pt x="96" y="75"/>
                      <a:pt x="96" y="48"/>
                    </a:cubicBezTo>
                    <a:cubicBezTo>
                      <a:pt x="96" y="21"/>
                      <a:pt x="75" y="0"/>
                      <a:pt x="48" y="0"/>
                    </a:cubicBezTo>
                    <a:close/>
                    <a:moveTo>
                      <a:pt x="48" y="90"/>
                    </a:moveTo>
                    <a:cubicBezTo>
                      <a:pt x="25" y="90"/>
                      <a:pt x="6" y="71"/>
                      <a:pt x="6" y="48"/>
                    </a:cubicBezTo>
                    <a:cubicBezTo>
                      <a:pt x="6" y="25"/>
                      <a:pt x="25" y="6"/>
                      <a:pt x="48" y="6"/>
                    </a:cubicBezTo>
                    <a:cubicBezTo>
                      <a:pt x="71" y="6"/>
                      <a:pt x="90" y="25"/>
                      <a:pt x="90" y="48"/>
                    </a:cubicBezTo>
                    <a:cubicBezTo>
                      <a:pt x="90" y="71"/>
                      <a:pt x="71" y="90"/>
                      <a:pt x="48" y="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21">
                <a:extLst>
                  <a:ext uri="{FF2B5EF4-FFF2-40B4-BE49-F238E27FC236}">
                    <a16:creationId xmlns:a16="http://schemas.microsoft.com/office/drawing/2014/main" id="{49FCE86C-F514-4787-9037-72EE575D53B0}"/>
                  </a:ext>
                </a:extLst>
              </p:cNvPr>
              <p:cNvSpPr>
                <a:spLocks noEditPoints="1"/>
              </p:cNvSpPr>
              <p:nvPr/>
            </p:nvSpPr>
            <p:spPr bwMode="auto">
              <a:xfrm>
                <a:off x="-2460625" y="374650"/>
                <a:ext cx="207962" cy="206375"/>
              </a:xfrm>
              <a:custGeom>
                <a:avLst/>
                <a:gdLst>
                  <a:gd name="T0" fmla="*/ 27 w 55"/>
                  <a:gd name="T1" fmla="*/ 0 h 55"/>
                  <a:gd name="T2" fmla="*/ 0 w 55"/>
                  <a:gd name="T3" fmla="*/ 28 h 55"/>
                  <a:gd name="T4" fmla="*/ 27 w 55"/>
                  <a:gd name="T5" fmla="*/ 55 h 55"/>
                  <a:gd name="T6" fmla="*/ 55 w 55"/>
                  <a:gd name="T7" fmla="*/ 28 h 55"/>
                  <a:gd name="T8" fmla="*/ 27 w 55"/>
                  <a:gd name="T9" fmla="*/ 0 h 55"/>
                  <a:gd name="T10" fmla="*/ 27 w 55"/>
                  <a:gd name="T11" fmla="*/ 49 h 55"/>
                  <a:gd name="T12" fmla="*/ 6 w 55"/>
                  <a:gd name="T13" fmla="*/ 28 h 55"/>
                  <a:gd name="T14" fmla="*/ 27 w 55"/>
                  <a:gd name="T15" fmla="*/ 7 h 55"/>
                  <a:gd name="T16" fmla="*/ 48 w 55"/>
                  <a:gd name="T17" fmla="*/ 28 h 55"/>
                  <a:gd name="T18" fmla="*/ 27 w 55"/>
                  <a:gd name="T19"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5">
                    <a:moveTo>
                      <a:pt x="27" y="0"/>
                    </a:moveTo>
                    <a:cubicBezTo>
                      <a:pt x="12" y="0"/>
                      <a:pt x="0" y="13"/>
                      <a:pt x="0" y="28"/>
                    </a:cubicBezTo>
                    <a:cubicBezTo>
                      <a:pt x="0" y="43"/>
                      <a:pt x="12" y="55"/>
                      <a:pt x="27" y="55"/>
                    </a:cubicBezTo>
                    <a:cubicBezTo>
                      <a:pt x="42" y="55"/>
                      <a:pt x="55" y="43"/>
                      <a:pt x="55" y="28"/>
                    </a:cubicBezTo>
                    <a:cubicBezTo>
                      <a:pt x="55" y="13"/>
                      <a:pt x="42" y="0"/>
                      <a:pt x="27" y="0"/>
                    </a:cubicBezTo>
                    <a:close/>
                    <a:moveTo>
                      <a:pt x="27" y="49"/>
                    </a:moveTo>
                    <a:cubicBezTo>
                      <a:pt x="16" y="49"/>
                      <a:pt x="6" y="39"/>
                      <a:pt x="6" y="28"/>
                    </a:cubicBezTo>
                    <a:cubicBezTo>
                      <a:pt x="6" y="17"/>
                      <a:pt x="16" y="7"/>
                      <a:pt x="27" y="7"/>
                    </a:cubicBezTo>
                    <a:cubicBezTo>
                      <a:pt x="38" y="7"/>
                      <a:pt x="48" y="17"/>
                      <a:pt x="48" y="28"/>
                    </a:cubicBezTo>
                    <a:cubicBezTo>
                      <a:pt x="48" y="39"/>
                      <a:pt x="38" y="49"/>
                      <a:pt x="27" y="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2" name="Group 148">
              <a:extLst>
                <a:ext uri="{FF2B5EF4-FFF2-40B4-BE49-F238E27FC236}">
                  <a16:creationId xmlns:a16="http://schemas.microsoft.com/office/drawing/2014/main" id="{01EDBC31-D789-4AF4-A750-6157A595FF9B}"/>
                </a:ext>
              </a:extLst>
            </p:cNvPr>
            <p:cNvGrpSpPr/>
            <p:nvPr/>
          </p:nvGrpSpPr>
          <p:grpSpPr>
            <a:xfrm flipH="1">
              <a:off x="2948378" y="2599595"/>
              <a:ext cx="1468028" cy="1190483"/>
              <a:chOff x="3175" y="1588"/>
              <a:chExt cx="4962526" cy="4024312"/>
            </a:xfrm>
            <a:solidFill>
              <a:schemeClr val="bg1"/>
            </a:solidFill>
          </p:grpSpPr>
          <p:sp>
            <p:nvSpPr>
              <p:cNvPr id="23" name="Freeform 22">
                <a:extLst>
                  <a:ext uri="{FF2B5EF4-FFF2-40B4-BE49-F238E27FC236}">
                    <a16:creationId xmlns:a16="http://schemas.microsoft.com/office/drawing/2014/main" id="{0C48BF1A-0FDB-4C4F-B95B-75CEF338D916}"/>
                  </a:ext>
                </a:extLst>
              </p:cNvPr>
              <p:cNvSpPr>
                <a:spLocks noEditPoints="1"/>
              </p:cNvSpPr>
              <p:nvPr/>
            </p:nvSpPr>
            <p:spPr bwMode="auto">
              <a:xfrm>
                <a:off x="1454150" y="2998788"/>
                <a:ext cx="1025525" cy="1027112"/>
              </a:xfrm>
              <a:custGeom>
                <a:avLst/>
                <a:gdLst>
                  <a:gd name="T0" fmla="*/ 137 w 273"/>
                  <a:gd name="T1" fmla="*/ 273 h 273"/>
                  <a:gd name="T2" fmla="*/ 0 w 273"/>
                  <a:gd name="T3" fmla="*/ 136 h 273"/>
                  <a:gd name="T4" fmla="*/ 137 w 273"/>
                  <a:gd name="T5" fmla="*/ 0 h 273"/>
                  <a:gd name="T6" fmla="*/ 273 w 273"/>
                  <a:gd name="T7" fmla="*/ 136 h 273"/>
                  <a:gd name="T8" fmla="*/ 137 w 273"/>
                  <a:gd name="T9" fmla="*/ 273 h 273"/>
                  <a:gd name="T10" fmla="*/ 137 w 273"/>
                  <a:gd name="T11" fmla="*/ 91 h 273"/>
                  <a:gd name="T12" fmla="*/ 91 w 273"/>
                  <a:gd name="T13" fmla="*/ 136 h 273"/>
                  <a:gd name="T14" fmla="*/ 137 w 273"/>
                  <a:gd name="T15" fmla="*/ 182 h 273"/>
                  <a:gd name="T16" fmla="*/ 182 w 273"/>
                  <a:gd name="T17" fmla="*/ 136 h 273"/>
                  <a:gd name="T18" fmla="*/ 137 w 273"/>
                  <a:gd name="T19" fmla="*/ 91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273">
                    <a:moveTo>
                      <a:pt x="137" y="273"/>
                    </a:moveTo>
                    <a:cubicBezTo>
                      <a:pt x="61" y="273"/>
                      <a:pt x="0" y="212"/>
                      <a:pt x="0" y="136"/>
                    </a:cubicBezTo>
                    <a:cubicBezTo>
                      <a:pt x="0" y="61"/>
                      <a:pt x="61" y="0"/>
                      <a:pt x="137" y="0"/>
                    </a:cubicBezTo>
                    <a:cubicBezTo>
                      <a:pt x="212" y="0"/>
                      <a:pt x="273" y="61"/>
                      <a:pt x="273" y="136"/>
                    </a:cubicBezTo>
                    <a:cubicBezTo>
                      <a:pt x="273" y="212"/>
                      <a:pt x="212" y="273"/>
                      <a:pt x="137" y="273"/>
                    </a:cubicBezTo>
                    <a:close/>
                    <a:moveTo>
                      <a:pt x="137" y="91"/>
                    </a:moveTo>
                    <a:cubicBezTo>
                      <a:pt x="112" y="91"/>
                      <a:pt x="91" y="111"/>
                      <a:pt x="91" y="136"/>
                    </a:cubicBezTo>
                    <a:cubicBezTo>
                      <a:pt x="91" y="161"/>
                      <a:pt x="112" y="182"/>
                      <a:pt x="137" y="182"/>
                    </a:cubicBezTo>
                    <a:cubicBezTo>
                      <a:pt x="162" y="182"/>
                      <a:pt x="182" y="161"/>
                      <a:pt x="182" y="136"/>
                    </a:cubicBezTo>
                    <a:cubicBezTo>
                      <a:pt x="182" y="111"/>
                      <a:pt x="162" y="91"/>
                      <a:pt x="137"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23">
                <a:extLst>
                  <a:ext uri="{FF2B5EF4-FFF2-40B4-BE49-F238E27FC236}">
                    <a16:creationId xmlns:a16="http://schemas.microsoft.com/office/drawing/2014/main" id="{2E6E1688-08D6-4700-B024-2DD3CBD563FC}"/>
                  </a:ext>
                </a:extLst>
              </p:cNvPr>
              <p:cNvSpPr>
                <a:spLocks noEditPoints="1"/>
              </p:cNvSpPr>
              <p:nvPr/>
            </p:nvSpPr>
            <p:spPr bwMode="auto">
              <a:xfrm>
                <a:off x="3163888" y="2998788"/>
                <a:ext cx="1027113" cy="1027112"/>
              </a:xfrm>
              <a:custGeom>
                <a:avLst/>
                <a:gdLst>
                  <a:gd name="T0" fmla="*/ 137 w 273"/>
                  <a:gd name="T1" fmla="*/ 91 h 273"/>
                  <a:gd name="T2" fmla="*/ 182 w 273"/>
                  <a:gd name="T3" fmla="*/ 136 h 273"/>
                  <a:gd name="T4" fmla="*/ 137 w 273"/>
                  <a:gd name="T5" fmla="*/ 182 h 273"/>
                  <a:gd name="T6" fmla="*/ 91 w 273"/>
                  <a:gd name="T7" fmla="*/ 136 h 273"/>
                  <a:gd name="T8" fmla="*/ 137 w 273"/>
                  <a:gd name="T9" fmla="*/ 91 h 273"/>
                  <a:gd name="T10" fmla="*/ 137 w 273"/>
                  <a:gd name="T11" fmla="*/ 0 h 273"/>
                  <a:gd name="T12" fmla="*/ 0 w 273"/>
                  <a:gd name="T13" fmla="*/ 136 h 273"/>
                  <a:gd name="T14" fmla="*/ 137 w 273"/>
                  <a:gd name="T15" fmla="*/ 273 h 273"/>
                  <a:gd name="T16" fmla="*/ 273 w 273"/>
                  <a:gd name="T17" fmla="*/ 136 h 273"/>
                  <a:gd name="T18" fmla="*/ 137 w 273"/>
                  <a:gd name="T19"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273">
                    <a:moveTo>
                      <a:pt x="137" y="91"/>
                    </a:moveTo>
                    <a:cubicBezTo>
                      <a:pt x="162" y="91"/>
                      <a:pt x="182" y="111"/>
                      <a:pt x="182" y="136"/>
                    </a:cubicBezTo>
                    <a:cubicBezTo>
                      <a:pt x="182" y="161"/>
                      <a:pt x="162" y="182"/>
                      <a:pt x="137" y="182"/>
                    </a:cubicBezTo>
                    <a:cubicBezTo>
                      <a:pt x="112" y="182"/>
                      <a:pt x="91" y="161"/>
                      <a:pt x="91" y="136"/>
                    </a:cubicBezTo>
                    <a:cubicBezTo>
                      <a:pt x="91" y="111"/>
                      <a:pt x="112" y="91"/>
                      <a:pt x="137" y="91"/>
                    </a:cubicBezTo>
                    <a:moveTo>
                      <a:pt x="137" y="0"/>
                    </a:moveTo>
                    <a:cubicBezTo>
                      <a:pt x="62" y="0"/>
                      <a:pt x="0" y="61"/>
                      <a:pt x="0" y="136"/>
                    </a:cubicBezTo>
                    <a:cubicBezTo>
                      <a:pt x="0" y="212"/>
                      <a:pt x="62" y="273"/>
                      <a:pt x="137" y="273"/>
                    </a:cubicBezTo>
                    <a:cubicBezTo>
                      <a:pt x="212" y="273"/>
                      <a:pt x="273" y="212"/>
                      <a:pt x="273" y="136"/>
                    </a:cubicBezTo>
                    <a:cubicBezTo>
                      <a:pt x="273" y="61"/>
                      <a:pt x="212" y="0"/>
                      <a:pt x="13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24">
                <a:extLst>
                  <a:ext uri="{FF2B5EF4-FFF2-40B4-BE49-F238E27FC236}">
                    <a16:creationId xmlns:a16="http://schemas.microsoft.com/office/drawing/2014/main" id="{65A5B2FA-8222-4D13-BE21-D95F9C60EAEA}"/>
                  </a:ext>
                </a:extLst>
              </p:cNvPr>
              <p:cNvSpPr>
                <a:spLocks/>
              </p:cNvSpPr>
              <p:nvPr/>
            </p:nvSpPr>
            <p:spPr bwMode="auto">
              <a:xfrm>
                <a:off x="3175" y="1588"/>
                <a:ext cx="4619625" cy="2738437"/>
              </a:xfrm>
              <a:custGeom>
                <a:avLst/>
                <a:gdLst>
                  <a:gd name="T0" fmla="*/ 425 w 1229"/>
                  <a:gd name="T1" fmla="*/ 638 h 728"/>
                  <a:gd name="T2" fmla="*/ 295 w 1229"/>
                  <a:gd name="T3" fmla="*/ 0 h 728"/>
                  <a:gd name="T4" fmla="*/ 183 w 1229"/>
                  <a:gd name="T5" fmla="*/ 0 h 728"/>
                  <a:gd name="T6" fmla="*/ 45 w 1229"/>
                  <a:gd name="T7" fmla="*/ 0 h 728"/>
                  <a:gd name="T8" fmla="*/ 45 w 1229"/>
                  <a:gd name="T9" fmla="*/ 0 h 728"/>
                  <a:gd name="T10" fmla="*/ 0 w 1229"/>
                  <a:gd name="T11" fmla="*/ 46 h 728"/>
                  <a:gd name="T12" fmla="*/ 46 w 1229"/>
                  <a:gd name="T13" fmla="*/ 91 h 728"/>
                  <a:gd name="T14" fmla="*/ 48 w 1229"/>
                  <a:gd name="T15" fmla="*/ 91 h 728"/>
                  <a:gd name="T16" fmla="*/ 215 w 1229"/>
                  <a:gd name="T17" fmla="*/ 91 h 728"/>
                  <a:gd name="T18" fmla="*/ 345 w 1229"/>
                  <a:gd name="T19" fmla="*/ 728 h 728"/>
                  <a:gd name="T20" fmla="*/ 484 w 1229"/>
                  <a:gd name="T21" fmla="*/ 728 h 728"/>
                  <a:gd name="T22" fmla="*/ 1183 w 1229"/>
                  <a:gd name="T23" fmla="*/ 728 h 728"/>
                  <a:gd name="T24" fmla="*/ 1183 w 1229"/>
                  <a:gd name="T25" fmla="*/ 728 h 728"/>
                  <a:gd name="T26" fmla="*/ 1184 w 1229"/>
                  <a:gd name="T27" fmla="*/ 728 h 728"/>
                  <a:gd name="T28" fmla="*/ 1185 w 1229"/>
                  <a:gd name="T29" fmla="*/ 728 h 728"/>
                  <a:gd name="T30" fmla="*/ 1185 w 1229"/>
                  <a:gd name="T31" fmla="*/ 728 h 728"/>
                  <a:gd name="T32" fmla="*/ 1229 w 1229"/>
                  <a:gd name="T33" fmla="*/ 683 h 728"/>
                  <a:gd name="T34" fmla="*/ 1183 w 1229"/>
                  <a:gd name="T35" fmla="*/ 637 h 728"/>
                  <a:gd name="T36" fmla="*/ 425 w 1229"/>
                  <a:gd name="T37" fmla="*/ 638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9" h="728">
                    <a:moveTo>
                      <a:pt x="425" y="638"/>
                    </a:moveTo>
                    <a:cubicBezTo>
                      <a:pt x="295" y="0"/>
                      <a:pt x="295" y="0"/>
                      <a:pt x="295" y="0"/>
                    </a:cubicBezTo>
                    <a:cubicBezTo>
                      <a:pt x="183" y="0"/>
                      <a:pt x="183" y="0"/>
                      <a:pt x="183" y="0"/>
                    </a:cubicBezTo>
                    <a:cubicBezTo>
                      <a:pt x="45" y="0"/>
                      <a:pt x="45" y="0"/>
                      <a:pt x="45" y="0"/>
                    </a:cubicBezTo>
                    <a:cubicBezTo>
                      <a:pt x="45" y="0"/>
                      <a:pt x="45" y="0"/>
                      <a:pt x="45" y="0"/>
                    </a:cubicBezTo>
                    <a:cubicBezTo>
                      <a:pt x="20" y="0"/>
                      <a:pt x="0" y="21"/>
                      <a:pt x="0" y="46"/>
                    </a:cubicBezTo>
                    <a:cubicBezTo>
                      <a:pt x="0" y="71"/>
                      <a:pt x="20" y="91"/>
                      <a:pt x="46" y="91"/>
                    </a:cubicBezTo>
                    <a:cubicBezTo>
                      <a:pt x="46" y="91"/>
                      <a:pt x="47" y="91"/>
                      <a:pt x="48" y="91"/>
                    </a:cubicBezTo>
                    <a:cubicBezTo>
                      <a:pt x="215" y="91"/>
                      <a:pt x="215" y="91"/>
                      <a:pt x="215" y="91"/>
                    </a:cubicBezTo>
                    <a:cubicBezTo>
                      <a:pt x="345" y="728"/>
                      <a:pt x="345" y="728"/>
                      <a:pt x="345" y="728"/>
                    </a:cubicBezTo>
                    <a:cubicBezTo>
                      <a:pt x="484" y="728"/>
                      <a:pt x="484" y="728"/>
                      <a:pt x="484" y="728"/>
                    </a:cubicBezTo>
                    <a:cubicBezTo>
                      <a:pt x="1183" y="728"/>
                      <a:pt x="1183" y="728"/>
                      <a:pt x="1183" y="728"/>
                    </a:cubicBezTo>
                    <a:cubicBezTo>
                      <a:pt x="1183" y="728"/>
                      <a:pt x="1183" y="728"/>
                      <a:pt x="1183" y="728"/>
                    </a:cubicBezTo>
                    <a:cubicBezTo>
                      <a:pt x="1184" y="728"/>
                      <a:pt x="1184" y="728"/>
                      <a:pt x="1184" y="728"/>
                    </a:cubicBezTo>
                    <a:cubicBezTo>
                      <a:pt x="1185" y="728"/>
                      <a:pt x="1185" y="728"/>
                      <a:pt x="1185" y="728"/>
                    </a:cubicBezTo>
                    <a:cubicBezTo>
                      <a:pt x="1185" y="728"/>
                      <a:pt x="1185" y="728"/>
                      <a:pt x="1185" y="728"/>
                    </a:cubicBezTo>
                    <a:cubicBezTo>
                      <a:pt x="1209" y="727"/>
                      <a:pt x="1229" y="708"/>
                      <a:pt x="1229" y="683"/>
                    </a:cubicBezTo>
                    <a:cubicBezTo>
                      <a:pt x="1229" y="658"/>
                      <a:pt x="1209" y="637"/>
                      <a:pt x="1183" y="637"/>
                    </a:cubicBezTo>
                    <a:lnTo>
                      <a:pt x="425" y="6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25">
                <a:extLst>
                  <a:ext uri="{FF2B5EF4-FFF2-40B4-BE49-F238E27FC236}">
                    <a16:creationId xmlns:a16="http://schemas.microsoft.com/office/drawing/2014/main" id="{0EEFDAC4-7F75-454B-B5FE-1FB6AE093B00}"/>
                  </a:ext>
                </a:extLst>
              </p:cNvPr>
              <p:cNvSpPr>
                <a:spLocks noEditPoints="1"/>
              </p:cNvSpPr>
              <p:nvPr/>
            </p:nvSpPr>
            <p:spPr bwMode="auto">
              <a:xfrm>
                <a:off x="1544638" y="344488"/>
                <a:ext cx="3421063" cy="1709737"/>
              </a:xfrm>
              <a:custGeom>
                <a:avLst/>
                <a:gdLst>
                  <a:gd name="T0" fmla="*/ 773 w 910"/>
                  <a:gd name="T1" fmla="*/ 364 h 455"/>
                  <a:gd name="T2" fmla="*/ 136 w 910"/>
                  <a:gd name="T3" fmla="*/ 364 h 455"/>
                  <a:gd name="T4" fmla="*/ 91 w 910"/>
                  <a:gd name="T5" fmla="*/ 410 h 455"/>
                  <a:gd name="T6" fmla="*/ 136 w 910"/>
                  <a:gd name="T7" fmla="*/ 455 h 455"/>
                  <a:gd name="T8" fmla="*/ 773 w 910"/>
                  <a:gd name="T9" fmla="*/ 455 h 455"/>
                  <a:gd name="T10" fmla="*/ 819 w 910"/>
                  <a:gd name="T11" fmla="*/ 410 h 455"/>
                  <a:gd name="T12" fmla="*/ 773 w 910"/>
                  <a:gd name="T13" fmla="*/ 364 h 455"/>
                  <a:gd name="T14" fmla="*/ 819 w 910"/>
                  <a:gd name="T15" fmla="*/ 182 h 455"/>
                  <a:gd name="T16" fmla="*/ 91 w 910"/>
                  <a:gd name="T17" fmla="*/ 182 h 455"/>
                  <a:gd name="T18" fmla="*/ 45 w 910"/>
                  <a:gd name="T19" fmla="*/ 228 h 455"/>
                  <a:gd name="T20" fmla="*/ 91 w 910"/>
                  <a:gd name="T21" fmla="*/ 273 h 455"/>
                  <a:gd name="T22" fmla="*/ 819 w 910"/>
                  <a:gd name="T23" fmla="*/ 273 h 455"/>
                  <a:gd name="T24" fmla="*/ 864 w 910"/>
                  <a:gd name="T25" fmla="*/ 228 h 455"/>
                  <a:gd name="T26" fmla="*/ 819 w 910"/>
                  <a:gd name="T27" fmla="*/ 182 h 455"/>
                  <a:gd name="T28" fmla="*/ 864 w 910"/>
                  <a:gd name="T29" fmla="*/ 0 h 455"/>
                  <a:gd name="T30" fmla="*/ 45 w 910"/>
                  <a:gd name="T31" fmla="*/ 0 h 455"/>
                  <a:gd name="T32" fmla="*/ 0 w 910"/>
                  <a:gd name="T33" fmla="*/ 46 h 455"/>
                  <a:gd name="T34" fmla="*/ 45 w 910"/>
                  <a:gd name="T35" fmla="*/ 91 h 455"/>
                  <a:gd name="T36" fmla="*/ 864 w 910"/>
                  <a:gd name="T37" fmla="*/ 91 h 455"/>
                  <a:gd name="T38" fmla="*/ 910 w 910"/>
                  <a:gd name="T39" fmla="*/ 46 h 455"/>
                  <a:gd name="T40" fmla="*/ 864 w 910"/>
                  <a:gd name="T41" fmla="*/ 0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0" h="455">
                    <a:moveTo>
                      <a:pt x="773" y="364"/>
                    </a:moveTo>
                    <a:cubicBezTo>
                      <a:pt x="136" y="364"/>
                      <a:pt x="136" y="364"/>
                      <a:pt x="136" y="364"/>
                    </a:cubicBezTo>
                    <a:cubicBezTo>
                      <a:pt x="111" y="364"/>
                      <a:pt x="91" y="385"/>
                      <a:pt x="91" y="410"/>
                    </a:cubicBezTo>
                    <a:cubicBezTo>
                      <a:pt x="91" y="435"/>
                      <a:pt x="111" y="455"/>
                      <a:pt x="136" y="455"/>
                    </a:cubicBezTo>
                    <a:cubicBezTo>
                      <a:pt x="773" y="455"/>
                      <a:pt x="773" y="455"/>
                      <a:pt x="773" y="455"/>
                    </a:cubicBezTo>
                    <a:cubicBezTo>
                      <a:pt x="799" y="455"/>
                      <a:pt x="819" y="435"/>
                      <a:pt x="819" y="410"/>
                    </a:cubicBezTo>
                    <a:cubicBezTo>
                      <a:pt x="819" y="385"/>
                      <a:pt x="799" y="364"/>
                      <a:pt x="773" y="364"/>
                    </a:cubicBezTo>
                    <a:close/>
                    <a:moveTo>
                      <a:pt x="819" y="182"/>
                    </a:moveTo>
                    <a:cubicBezTo>
                      <a:pt x="91" y="182"/>
                      <a:pt x="91" y="182"/>
                      <a:pt x="91" y="182"/>
                    </a:cubicBezTo>
                    <a:cubicBezTo>
                      <a:pt x="66" y="182"/>
                      <a:pt x="45" y="203"/>
                      <a:pt x="45" y="228"/>
                    </a:cubicBezTo>
                    <a:cubicBezTo>
                      <a:pt x="45" y="253"/>
                      <a:pt x="66" y="273"/>
                      <a:pt x="91" y="273"/>
                    </a:cubicBezTo>
                    <a:cubicBezTo>
                      <a:pt x="819" y="273"/>
                      <a:pt x="819" y="273"/>
                      <a:pt x="819" y="273"/>
                    </a:cubicBezTo>
                    <a:cubicBezTo>
                      <a:pt x="844" y="273"/>
                      <a:pt x="864" y="253"/>
                      <a:pt x="864" y="228"/>
                    </a:cubicBezTo>
                    <a:cubicBezTo>
                      <a:pt x="864" y="203"/>
                      <a:pt x="844" y="182"/>
                      <a:pt x="819" y="182"/>
                    </a:cubicBezTo>
                    <a:close/>
                    <a:moveTo>
                      <a:pt x="864" y="0"/>
                    </a:moveTo>
                    <a:cubicBezTo>
                      <a:pt x="45" y="0"/>
                      <a:pt x="45" y="0"/>
                      <a:pt x="45" y="0"/>
                    </a:cubicBezTo>
                    <a:cubicBezTo>
                      <a:pt x="20" y="0"/>
                      <a:pt x="0" y="21"/>
                      <a:pt x="0" y="46"/>
                    </a:cubicBezTo>
                    <a:cubicBezTo>
                      <a:pt x="0" y="71"/>
                      <a:pt x="20" y="91"/>
                      <a:pt x="45" y="91"/>
                    </a:cubicBezTo>
                    <a:cubicBezTo>
                      <a:pt x="864" y="91"/>
                      <a:pt x="864" y="91"/>
                      <a:pt x="864" y="91"/>
                    </a:cubicBezTo>
                    <a:cubicBezTo>
                      <a:pt x="890" y="91"/>
                      <a:pt x="910" y="71"/>
                      <a:pt x="910" y="46"/>
                    </a:cubicBezTo>
                    <a:cubicBezTo>
                      <a:pt x="910" y="21"/>
                      <a:pt x="890" y="0"/>
                      <a:pt x="86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Tree>
    <p:extLst>
      <p:ext uri="{BB962C8B-B14F-4D97-AF65-F5344CB8AC3E}">
        <p14:creationId xmlns:p14="http://schemas.microsoft.com/office/powerpoint/2010/main" val="2829967676"/>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750" fill="hold"/>
                                        <p:tgtEl>
                                          <p:spTgt spid="11"/>
                                        </p:tgtEl>
                                        <p:attrNameLst>
                                          <p:attrName>ppt_x</p:attrName>
                                        </p:attrNameLst>
                                      </p:cBhvr>
                                      <p:tavLst>
                                        <p:tav tm="0">
                                          <p:val>
                                            <p:strVal val="#ppt_x"/>
                                          </p:val>
                                        </p:tav>
                                        <p:tav tm="100000">
                                          <p:val>
                                            <p:strVal val="#ppt_x"/>
                                          </p:val>
                                        </p:tav>
                                      </p:tavLst>
                                    </p:anim>
                                    <p:anim calcmode="lin" valueType="num">
                                      <p:cBhvr additive="base">
                                        <p:cTn id="13" dur="750" fill="hold"/>
                                        <p:tgtEl>
                                          <p:spTgt spid="11"/>
                                        </p:tgtEl>
                                        <p:attrNameLst>
                                          <p:attrName>ppt_y</p:attrName>
                                        </p:attrNameLst>
                                      </p:cBhvr>
                                      <p:tavLst>
                                        <p:tav tm="0">
                                          <p:val>
                                            <p:strVal val="0-#ppt_h/2"/>
                                          </p:val>
                                        </p:tav>
                                        <p:tav tm="100000">
                                          <p:val>
                                            <p:strVal val="#ppt_y"/>
                                          </p:val>
                                        </p:tav>
                                      </p:tavLst>
                                    </p:anim>
                                  </p:childTnLst>
                                </p:cTn>
                              </p:par>
                            </p:childTnLst>
                          </p:cTn>
                        </p:par>
                        <p:par>
                          <p:cTn id="14" fill="hold">
                            <p:stCondLst>
                              <p:cond delay="1250"/>
                            </p:stCondLst>
                            <p:childTnLst>
                              <p:par>
                                <p:cTn id="15" presetID="2" presetClass="entr" presetSubtype="1" fill="hold"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750" fill="hold"/>
                                        <p:tgtEl>
                                          <p:spTgt spid="13"/>
                                        </p:tgtEl>
                                        <p:attrNameLst>
                                          <p:attrName>ppt_x</p:attrName>
                                        </p:attrNameLst>
                                      </p:cBhvr>
                                      <p:tavLst>
                                        <p:tav tm="0">
                                          <p:val>
                                            <p:strVal val="#ppt_x"/>
                                          </p:val>
                                        </p:tav>
                                        <p:tav tm="100000">
                                          <p:val>
                                            <p:strVal val="#ppt_x"/>
                                          </p:val>
                                        </p:tav>
                                      </p:tavLst>
                                    </p:anim>
                                    <p:anim calcmode="lin" valueType="num">
                                      <p:cBhvr additive="base">
                                        <p:cTn id="18" dur="750" fill="hold"/>
                                        <p:tgtEl>
                                          <p:spTgt spid="1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15993223-E63A-4FA6-AAE6-A4B9B24C90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sp>
        <p:nvSpPr>
          <p:cNvPr id="25" name="矩形 24">
            <a:extLst>
              <a:ext uri="{FF2B5EF4-FFF2-40B4-BE49-F238E27FC236}">
                <a16:creationId xmlns:a16="http://schemas.microsoft.com/office/drawing/2014/main" id="{BB0EE445-94B4-4E0A-B19F-8E00060AA898}"/>
              </a:ext>
            </a:extLst>
          </p:cNvPr>
          <p:cNvSpPr/>
          <p:nvPr/>
        </p:nvSpPr>
        <p:spPr>
          <a:xfrm>
            <a:off x="851394" y="800100"/>
            <a:ext cx="10516652" cy="5259386"/>
          </a:xfrm>
          <a:prstGeom prst="rect">
            <a:avLst/>
          </a:prstGeom>
          <a:solidFill>
            <a:srgbClr val="278CC1">
              <a:alpha val="72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a:extLst>
              <a:ext uri="{FF2B5EF4-FFF2-40B4-BE49-F238E27FC236}">
                <a16:creationId xmlns:a16="http://schemas.microsoft.com/office/drawing/2014/main" id="{9B6C0713-FD3A-4C2C-9C38-7D04F869520B}"/>
              </a:ext>
            </a:extLst>
          </p:cNvPr>
          <p:cNvGrpSpPr/>
          <p:nvPr/>
        </p:nvGrpSpPr>
        <p:grpSpPr>
          <a:xfrm>
            <a:off x="5624494" y="1623267"/>
            <a:ext cx="4209176" cy="710326"/>
            <a:chOff x="4150600" y="1393760"/>
            <a:chExt cx="4209176" cy="710326"/>
          </a:xfrm>
        </p:grpSpPr>
        <p:sp>
          <p:nvSpPr>
            <p:cNvPr id="27" name="圆角矩形 52">
              <a:extLst>
                <a:ext uri="{FF2B5EF4-FFF2-40B4-BE49-F238E27FC236}">
                  <a16:creationId xmlns:a16="http://schemas.microsoft.com/office/drawing/2014/main" id="{01C625AC-DD23-48C7-8F0E-60E854D56C79}"/>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28" name="椭圆 27">
              <a:extLst>
                <a:ext uri="{FF2B5EF4-FFF2-40B4-BE49-F238E27FC236}">
                  <a16:creationId xmlns:a16="http://schemas.microsoft.com/office/drawing/2014/main" id="{E31E71C3-5BCD-4798-875E-4DACC234A25E}"/>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1</a:t>
              </a:r>
            </a:p>
          </p:txBody>
        </p:sp>
        <p:sp>
          <p:nvSpPr>
            <p:cNvPr id="29" name="文本框 28">
              <a:extLst>
                <a:ext uri="{FF2B5EF4-FFF2-40B4-BE49-F238E27FC236}">
                  <a16:creationId xmlns:a16="http://schemas.microsoft.com/office/drawing/2014/main" id="{7DF78D09-5F56-4F67-A4B1-C6AF1E9D1FC9}"/>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30" name="组合 29">
            <a:extLst>
              <a:ext uri="{FF2B5EF4-FFF2-40B4-BE49-F238E27FC236}">
                <a16:creationId xmlns:a16="http://schemas.microsoft.com/office/drawing/2014/main" id="{BE4FBB75-2020-4021-B82E-47BF1F028470}"/>
              </a:ext>
            </a:extLst>
          </p:cNvPr>
          <p:cNvGrpSpPr/>
          <p:nvPr/>
        </p:nvGrpSpPr>
        <p:grpSpPr>
          <a:xfrm>
            <a:off x="5639008" y="2568273"/>
            <a:ext cx="4209176" cy="710326"/>
            <a:chOff x="4150600" y="1393760"/>
            <a:chExt cx="4209176" cy="710326"/>
          </a:xfrm>
        </p:grpSpPr>
        <p:sp>
          <p:nvSpPr>
            <p:cNvPr id="31" name="圆角矩形 52">
              <a:extLst>
                <a:ext uri="{FF2B5EF4-FFF2-40B4-BE49-F238E27FC236}">
                  <a16:creationId xmlns:a16="http://schemas.microsoft.com/office/drawing/2014/main" id="{BAC5AA75-2CDF-466C-B0FC-E1332E96CEF9}"/>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32" name="椭圆 31">
              <a:extLst>
                <a:ext uri="{FF2B5EF4-FFF2-40B4-BE49-F238E27FC236}">
                  <a16:creationId xmlns:a16="http://schemas.microsoft.com/office/drawing/2014/main" id="{EFFB1E24-4228-432A-B225-780558BB9FD8}"/>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2</a:t>
              </a:r>
            </a:p>
          </p:txBody>
        </p:sp>
        <p:sp>
          <p:nvSpPr>
            <p:cNvPr id="33" name="文本框 32">
              <a:extLst>
                <a:ext uri="{FF2B5EF4-FFF2-40B4-BE49-F238E27FC236}">
                  <a16:creationId xmlns:a16="http://schemas.microsoft.com/office/drawing/2014/main" id="{98FC86AA-7FC4-4171-BDA8-8BFCA4D1C08D}"/>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34" name="组合 33">
            <a:extLst>
              <a:ext uri="{FF2B5EF4-FFF2-40B4-BE49-F238E27FC236}">
                <a16:creationId xmlns:a16="http://schemas.microsoft.com/office/drawing/2014/main" id="{6D7B0C96-8F73-40D6-B9F2-0B7D14C8EB22}"/>
              </a:ext>
            </a:extLst>
          </p:cNvPr>
          <p:cNvGrpSpPr/>
          <p:nvPr/>
        </p:nvGrpSpPr>
        <p:grpSpPr>
          <a:xfrm>
            <a:off x="5624494" y="3513279"/>
            <a:ext cx="4209176" cy="710326"/>
            <a:chOff x="4150600" y="1393760"/>
            <a:chExt cx="4209176" cy="710326"/>
          </a:xfrm>
        </p:grpSpPr>
        <p:sp>
          <p:nvSpPr>
            <p:cNvPr id="35" name="圆角矩形 52">
              <a:extLst>
                <a:ext uri="{FF2B5EF4-FFF2-40B4-BE49-F238E27FC236}">
                  <a16:creationId xmlns:a16="http://schemas.microsoft.com/office/drawing/2014/main" id="{47C2BDC8-ADBC-4A3D-9F60-E3D7C8097D39}"/>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36" name="椭圆 35">
              <a:extLst>
                <a:ext uri="{FF2B5EF4-FFF2-40B4-BE49-F238E27FC236}">
                  <a16:creationId xmlns:a16="http://schemas.microsoft.com/office/drawing/2014/main" id="{3FCB6BA9-0A5C-4FA8-BF17-1CEB278C31D1}"/>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3</a:t>
              </a:r>
            </a:p>
          </p:txBody>
        </p:sp>
        <p:sp>
          <p:nvSpPr>
            <p:cNvPr id="37" name="文本框 36">
              <a:extLst>
                <a:ext uri="{FF2B5EF4-FFF2-40B4-BE49-F238E27FC236}">
                  <a16:creationId xmlns:a16="http://schemas.microsoft.com/office/drawing/2014/main" id="{C016F192-356E-4BF1-94CC-6422F8FEEEF3}"/>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38" name="组合 37">
            <a:extLst>
              <a:ext uri="{FF2B5EF4-FFF2-40B4-BE49-F238E27FC236}">
                <a16:creationId xmlns:a16="http://schemas.microsoft.com/office/drawing/2014/main" id="{E5267AB3-0968-4DA3-876B-FF1AB2FA3CC3}"/>
              </a:ext>
            </a:extLst>
          </p:cNvPr>
          <p:cNvGrpSpPr/>
          <p:nvPr/>
        </p:nvGrpSpPr>
        <p:grpSpPr>
          <a:xfrm>
            <a:off x="5639008" y="4458286"/>
            <a:ext cx="4209176" cy="710326"/>
            <a:chOff x="4150600" y="1393760"/>
            <a:chExt cx="4209176" cy="710326"/>
          </a:xfrm>
        </p:grpSpPr>
        <p:sp>
          <p:nvSpPr>
            <p:cNvPr id="39" name="圆角矩形 52">
              <a:extLst>
                <a:ext uri="{FF2B5EF4-FFF2-40B4-BE49-F238E27FC236}">
                  <a16:creationId xmlns:a16="http://schemas.microsoft.com/office/drawing/2014/main" id="{FBA58955-A6E3-4E3F-9BC6-868F2ABA67A0}"/>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40" name="椭圆 39">
              <a:extLst>
                <a:ext uri="{FF2B5EF4-FFF2-40B4-BE49-F238E27FC236}">
                  <a16:creationId xmlns:a16="http://schemas.microsoft.com/office/drawing/2014/main" id="{65ACCDFD-D84C-4282-8178-C2DC4B6C7277}"/>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4</a:t>
              </a:r>
            </a:p>
          </p:txBody>
        </p:sp>
        <p:sp>
          <p:nvSpPr>
            <p:cNvPr id="41" name="文本框 40">
              <a:extLst>
                <a:ext uri="{FF2B5EF4-FFF2-40B4-BE49-F238E27FC236}">
                  <a16:creationId xmlns:a16="http://schemas.microsoft.com/office/drawing/2014/main" id="{D9DF47C0-A643-4AE1-B6F7-4819285454EA}"/>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sp>
        <p:nvSpPr>
          <p:cNvPr id="42" name="梯形 41">
            <a:extLst>
              <a:ext uri="{FF2B5EF4-FFF2-40B4-BE49-F238E27FC236}">
                <a16:creationId xmlns:a16="http://schemas.microsoft.com/office/drawing/2014/main" id="{62702031-81A4-4889-B2BA-F9C6FCE54085}"/>
              </a:ext>
            </a:extLst>
          </p:cNvPr>
          <p:cNvSpPr/>
          <p:nvPr/>
        </p:nvSpPr>
        <p:spPr>
          <a:xfrm rot="5400000">
            <a:off x="2473621" y="2262380"/>
            <a:ext cx="2098360" cy="2271932"/>
          </a:xfrm>
          <a:prstGeom prst="trapezoid">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F24E50A1-3347-495F-9409-06DF15E16221}"/>
              </a:ext>
            </a:extLst>
          </p:cNvPr>
          <p:cNvSpPr/>
          <p:nvPr/>
        </p:nvSpPr>
        <p:spPr>
          <a:xfrm>
            <a:off x="2372321" y="2530190"/>
            <a:ext cx="2316018" cy="1680380"/>
          </a:xfrm>
          <a:prstGeom prst="rect">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800" b="1" dirty="0">
                <a:solidFill>
                  <a:schemeClr val="bg1"/>
                </a:solidFill>
                <a:latin typeface="微软雅黑" pitchFamily="34" charset="-122"/>
                <a:ea typeface="微软雅黑" pitchFamily="34" charset="-122"/>
              </a:rPr>
              <a:t>目录</a:t>
            </a:r>
            <a:r>
              <a:rPr lang="en-US" altLang="zh-CN" sz="1600" b="1" dirty="0">
                <a:solidFill>
                  <a:schemeClr val="bg1"/>
                </a:solidFill>
                <a:latin typeface="微软雅黑" pitchFamily="34" charset="-122"/>
                <a:ea typeface="微软雅黑" pitchFamily="34" charset="-122"/>
              </a:rPr>
              <a:t>DIRECTORY</a:t>
            </a:r>
            <a:endParaRPr lang="zh-CN" altLang="en-US" sz="16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751631942"/>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750"/>
                                        <p:tgtEl>
                                          <p:spTgt spid="8"/>
                                        </p:tgtEl>
                                      </p:cBhvr>
                                    </p:animEffect>
                                  </p:childTnLst>
                                </p:cTn>
                              </p:par>
                              <p:par>
                                <p:cTn id="8" presetID="53" presetClass="entr" presetSubtype="16" fill="hold" grpId="0" nodeType="withEffect">
                                  <p:stCondLst>
                                    <p:cond delay="500"/>
                                  </p:stCondLst>
                                  <p:childTnLst>
                                    <p:set>
                                      <p:cBhvr>
                                        <p:cTn id="9" dur="1" fill="hold">
                                          <p:stCondLst>
                                            <p:cond delay="0"/>
                                          </p:stCondLst>
                                        </p:cTn>
                                        <p:tgtEl>
                                          <p:spTgt spid="25"/>
                                        </p:tgtEl>
                                        <p:attrNameLst>
                                          <p:attrName>style.visibility</p:attrName>
                                        </p:attrNameLst>
                                      </p:cBhvr>
                                      <p:to>
                                        <p:strVal val="visible"/>
                                      </p:to>
                                    </p:set>
                                    <p:anim calcmode="lin" valueType="num">
                                      <p:cBhvr>
                                        <p:cTn id="10" dur="1000" fill="hold"/>
                                        <p:tgtEl>
                                          <p:spTgt spid="25"/>
                                        </p:tgtEl>
                                        <p:attrNameLst>
                                          <p:attrName>ppt_w</p:attrName>
                                        </p:attrNameLst>
                                      </p:cBhvr>
                                      <p:tavLst>
                                        <p:tav tm="0">
                                          <p:val>
                                            <p:fltVal val="0"/>
                                          </p:val>
                                        </p:tav>
                                        <p:tav tm="100000">
                                          <p:val>
                                            <p:strVal val="#ppt_w"/>
                                          </p:val>
                                        </p:tav>
                                      </p:tavLst>
                                    </p:anim>
                                    <p:anim calcmode="lin" valueType="num">
                                      <p:cBhvr>
                                        <p:cTn id="11" dur="1000" fill="hold"/>
                                        <p:tgtEl>
                                          <p:spTgt spid="25"/>
                                        </p:tgtEl>
                                        <p:attrNameLst>
                                          <p:attrName>ppt_h</p:attrName>
                                        </p:attrNameLst>
                                      </p:cBhvr>
                                      <p:tavLst>
                                        <p:tav tm="0">
                                          <p:val>
                                            <p:fltVal val="0"/>
                                          </p:val>
                                        </p:tav>
                                        <p:tav tm="100000">
                                          <p:val>
                                            <p:strVal val="#ppt_h"/>
                                          </p:val>
                                        </p:tav>
                                      </p:tavLst>
                                    </p:anim>
                                    <p:animEffect transition="in" filter="fade">
                                      <p:cBhvr>
                                        <p:cTn id="12" dur="1000"/>
                                        <p:tgtEl>
                                          <p:spTgt spid="25"/>
                                        </p:tgtEl>
                                      </p:cBhvr>
                                    </p:animEffect>
                                  </p:childTnLst>
                                </p:cTn>
                              </p:par>
                            </p:childTnLst>
                          </p:cTn>
                        </p:par>
                        <p:par>
                          <p:cTn id="13" fill="hold">
                            <p:stCondLst>
                              <p:cond delay="1500"/>
                            </p:stCondLst>
                            <p:childTnLst>
                              <p:par>
                                <p:cTn id="14" presetID="2" presetClass="entr" presetSubtype="8" fill="hold" grpId="0" nodeType="afterEffect" nodePh="1">
                                  <p:stCondLst>
                                    <p:cond delay="0"/>
                                  </p:stCondLst>
                                  <p:endCondLst>
                                    <p:cond evt="begin" delay="0">
                                      <p:tn val="14"/>
                                    </p:cond>
                                  </p:endCondLst>
                                  <p:childTnLst>
                                    <p:set>
                                      <p:cBhvr>
                                        <p:cTn id="15" dur="1" fill="hold">
                                          <p:stCondLst>
                                            <p:cond delay="0"/>
                                          </p:stCondLst>
                                        </p:cTn>
                                        <p:tgtEl>
                                          <p:spTgt spid="42"/>
                                        </p:tgtEl>
                                        <p:attrNameLst>
                                          <p:attrName>style.visibility</p:attrName>
                                        </p:attrNameLst>
                                      </p:cBhvr>
                                      <p:to>
                                        <p:strVal val="visible"/>
                                      </p:to>
                                    </p:set>
                                    <p:anim calcmode="lin" valueType="num">
                                      <p:cBhvr additive="base">
                                        <p:cTn id="16" dur="500" fill="hold"/>
                                        <p:tgtEl>
                                          <p:spTgt spid="42"/>
                                        </p:tgtEl>
                                        <p:attrNameLst>
                                          <p:attrName>ppt_x</p:attrName>
                                        </p:attrNameLst>
                                      </p:cBhvr>
                                      <p:tavLst>
                                        <p:tav tm="0">
                                          <p:val>
                                            <p:strVal val="0-#ppt_w/2"/>
                                          </p:val>
                                        </p:tav>
                                        <p:tav tm="100000">
                                          <p:val>
                                            <p:strVal val="#ppt_x"/>
                                          </p:val>
                                        </p:tav>
                                      </p:tavLst>
                                    </p:anim>
                                    <p:anim calcmode="lin" valueType="num">
                                      <p:cBhvr additive="base">
                                        <p:cTn id="17" dur="500" fill="hold"/>
                                        <p:tgtEl>
                                          <p:spTgt spid="42"/>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500"/>
                                        <p:tgtEl>
                                          <p:spTgt spid="43"/>
                                        </p:tgtEl>
                                      </p:cBhvr>
                                    </p:animEffect>
                                    <p:anim calcmode="lin" valueType="num">
                                      <p:cBhvr>
                                        <p:cTn id="22" dur="500" fill="hold"/>
                                        <p:tgtEl>
                                          <p:spTgt spid="43"/>
                                        </p:tgtEl>
                                        <p:attrNameLst>
                                          <p:attrName>ppt_x</p:attrName>
                                        </p:attrNameLst>
                                      </p:cBhvr>
                                      <p:tavLst>
                                        <p:tav tm="0">
                                          <p:val>
                                            <p:strVal val="#ppt_x"/>
                                          </p:val>
                                        </p:tav>
                                        <p:tav tm="100000">
                                          <p:val>
                                            <p:strVal val="#ppt_x"/>
                                          </p:val>
                                        </p:tav>
                                      </p:tavLst>
                                    </p:anim>
                                    <p:anim calcmode="lin" valueType="num">
                                      <p:cBhvr>
                                        <p:cTn id="23" dur="500" fill="hold"/>
                                        <p:tgtEl>
                                          <p:spTgt spid="43"/>
                                        </p:tgtEl>
                                        <p:attrNameLst>
                                          <p:attrName>ppt_y</p:attrName>
                                        </p:attrNameLst>
                                      </p:cBhvr>
                                      <p:tavLst>
                                        <p:tav tm="0">
                                          <p:val>
                                            <p:strVal val="#ppt_y+.1"/>
                                          </p:val>
                                        </p:tav>
                                        <p:tav tm="100000">
                                          <p:val>
                                            <p:strVal val="#ppt_y"/>
                                          </p:val>
                                        </p:tav>
                                      </p:tavLst>
                                    </p:anim>
                                  </p:childTnLst>
                                </p:cTn>
                              </p:par>
                            </p:childTnLst>
                          </p:cTn>
                        </p:par>
                        <p:par>
                          <p:cTn id="24" fill="hold">
                            <p:stCondLst>
                              <p:cond delay="2500"/>
                            </p:stCondLst>
                            <p:childTnLst>
                              <p:par>
                                <p:cTn id="25" presetID="23" presetClass="entr" presetSubtype="16"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p:cTn id="27" dur="500" fill="hold"/>
                                        <p:tgtEl>
                                          <p:spTgt spid="26"/>
                                        </p:tgtEl>
                                        <p:attrNameLst>
                                          <p:attrName>ppt_w</p:attrName>
                                        </p:attrNameLst>
                                      </p:cBhvr>
                                      <p:tavLst>
                                        <p:tav tm="0">
                                          <p:val>
                                            <p:fltVal val="0"/>
                                          </p:val>
                                        </p:tav>
                                        <p:tav tm="100000">
                                          <p:val>
                                            <p:strVal val="#ppt_w"/>
                                          </p:val>
                                        </p:tav>
                                      </p:tavLst>
                                    </p:anim>
                                    <p:anim calcmode="lin" valueType="num">
                                      <p:cBhvr>
                                        <p:cTn id="28" dur="500" fill="hold"/>
                                        <p:tgtEl>
                                          <p:spTgt spid="26"/>
                                        </p:tgtEl>
                                        <p:attrNameLst>
                                          <p:attrName>ppt_h</p:attrName>
                                        </p:attrNameLst>
                                      </p:cBhvr>
                                      <p:tavLst>
                                        <p:tav tm="0">
                                          <p:val>
                                            <p:fltVal val="0"/>
                                          </p:val>
                                        </p:tav>
                                        <p:tav tm="100000">
                                          <p:val>
                                            <p:strVal val="#ppt_h"/>
                                          </p:val>
                                        </p:tav>
                                      </p:tavLst>
                                    </p:anim>
                                  </p:childTnLst>
                                </p:cTn>
                              </p:par>
                            </p:childTnLst>
                          </p:cTn>
                        </p:par>
                        <p:par>
                          <p:cTn id="29" fill="hold">
                            <p:stCondLst>
                              <p:cond delay="3000"/>
                            </p:stCondLst>
                            <p:childTnLst>
                              <p:par>
                                <p:cTn id="30" presetID="23" presetClass="entr" presetSubtype="16" fill="hold" nodeType="afterEffect">
                                  <p:stCondLst>
                                    <p:cond delay="0"/>
                                  </p:stCondLst>
                                  <p:childTnLst>
                                    <p:set>
                                      <p:cBhvr>
                                        <p:cTn id="31" dur="1" fill="hold">
                                          <p:stCondLst>
                                            <p:cond delay="0"/>
                                          </p:stCondLst>
                                        </p:cTn>
                                        <p:tgtEl>
                                          <p:spTgt spid="30"/>
                                        </p:tgtEl>
                                        <p:attrNameLst>
                                          <p:attrName>style.visibility</p:attrName>
                                        </p:attrNameLst>
                                      </p:cBhvr>
                                      <p:to>
                                        <p:strVal val="visible"/>
                                      </p:to>
                                    </p:set>
                                    <p:anim calcmode="lin" valueType="num">
                                      <p:cBhvr>
                                        <p:cTn id="32" dur="500" fill="hold"/>
                                        <p:tgtEl>
                                          <p:spTgt spid="30"/>
                                        </p:tgtEl>
                                        <p:attrNameLst>
                                          <p:attrName>ppt_w</p:attrName>
                                        </p:attrNameLst>
                                      </p:cBhvr>
                                      <p:tavLst>
                                        <p:tav tm="0">
                                          <p:val>
                                            <p:fltVal val="0"/>
                                          </p:val>
                                        </p:tav>
                                        <p:tav tm="100000">
                                          <p:val>
                                            <p:strVal val="#ppt_w"/>
                                          </p:val>
                                        </p:tav>
                                      </p:tavLst>
                                    </p:anim>
                                    <p:anim calcmode="lin" valueType="num">
                                      <p:cBhvr>
                                        <p:cTn id="33" dur="500" fill="hold"/>
                                        <p:tgtEl>
                                          <p:spTgt spid="30"/>
                                        </p:tgtEl>
                                        <p:attrNameLst>
                                          <p:attrName>ppt_h</p:attrName>
                                        </p:attrNameLst>
                                      </p:cBhvr>
                                      <p:tavLst>
                                        <p:tav tm="0">
                                          <p:val>
                                            <p:fltVal val="0"/>
                                          </p:val>
                                        </p:tav>
                                        <p:tav tm="100000">
                                          <p:val>
                                            <p:strVal val="#ppt_h"/>
                                          </p:val>
                                        </p:tav>
                                      </p:tavLst>
                                    </p:anim>
                                  </p:childTnLst>
                                </p:cTn>
                              </p:par>
                            </p:childTnLst>
                          </p:cTn>
                        </p:par>
                        <p:par>
                          <p:cTn id="34" fill="hold">
                            <p:stCondLst>
                              <p:cond delay="3500"/>
                            </p:stCondLst>
                            <p:childTnLst>
                              <p:par>
                                <p:cTn id="35" presetID="23" presetClass="entr" presetSubtype="16" fill="hold" nodeType="afterEffect">
                                  <p:stCondLst>
                                    <p:cond delay="0"/>
                                  </p:stCondLst>
                                  <p:childTnLst>
                                    <p:set>
                                      <p:cBhvr>
                                        <p:cTn id="36" dur="1" fill="hold">
                                          <p:stCondLst>
                                            <p:cond delay="0"/>
                                          </p:stCondLst>
                                        </p:cTn>
                                        <p:tgtEl>
                                          <p:spTgt spid="34"/>
                                        </p:tgtEl>
                                        <p:attrNameLst>
                                          <p:attrName>style.visibility</p:attrName>
                                        </p:attrNameLst>
                                      </p:cBhvr>
                                      <p:to>
                                        <p:strVal val="visible"/>
                                      </p:to>
                                    </p:set>
                                    <p:anim calcmode="lin" valueType="num">
                                      <p:cBhvr>
                                        <p:cTn id="37" dur="500" fill="hold"/>
                                        <p:tgtEl>
                                          <p:spTgt spid="34"/>
                                        </p:tgtEl>
                                        <p:attrNameLst>
                                          <p:attrName>ppt_w</p:attrName>
                                        </p:attrNameLst>
                                      </p:cBhvr>
                                      <p:tavLst>
                                        <p:tav tm="0">
                                          <p:val>
                                            <p:fltVal val="0"/>
                                          </p:val>
                                        </p:tav>
                                        <p:tav tm="100000">
                                          <p:val>
                                            <p:strVal val="#ppt_w"/>
                                          </p:val>
                                        </p:tav>
                                      </p:tavLst>
                                    </p:anim>
                                    <p:anim calcmode="lin" valueType="num">
                                      <p:cBhvr>
                                        <p:cTn id="38" dur="500" fill="hold"/>
                                        <p:tgtEl>
                                          <p:spTgt spid="34"/>
                                        </p:tgtEl>
                                        <p:attrNameLst>
                                          <p:attrName>ppt_h</p:attrName>
                                        </p:attrNameLst>
                                      </p:cBhvr>
                                      <p:tavLst>
                                        <p:tav tm="0">
                                          <p:val>
                                            <p:fltVal val="0"/>
                                          </p:val>
                                        </p:tav>
                                        <p:tav tm="100000">
                                          <p:val>
                                            <p:strVal val="#ppt_h"/>
                                          </p:val>
                                        </p:tav>
                                      </p:tavLst>
                                    </p:anim>
                                  </p:childTnLst>
                                </p:cTn>
                              </p:par>
                            </p:childTnLst>
                          </p:cTn>
                        </p:par>
                        <p:par>
                          <p:cTn id="39" fill="hold">
                            <p:stCondLst>
                              <p:cond delay="4000"/>
                            </p:stCondLst>
                            <p:childTnLst>
                              <p:par>
                                <p:cTn id="40" presetID="23" presetClass="entr" presetSubtype="16" fill="hold" nodeType="afterEffect">
                                  <p:stCondLst>
                                    <p:cond delay="0"/>
                                  </p:stCondLst>
                                  <p:childTnLst>
                                    <p:set>
                                      <p:cBhvr>
                                        <p:cTn id="41" dur="1" fill="hold">
                                          <p:stCondLst>
                                            <p:cond delay="0"/>
                                          </p:stCondLst>
                                        </p:cTn>
                                        <p:tgtEl>
                                          <p:spTgt spid="38"/>
                                        </p:tgtEl>
                                        <p:attrNameLst>
                                          <p:attrName>style.visibility</p:attrName>
                                        </p:attrNameLst>
                                      </p:cBhvr>
                                      <p:to>
                                        <p:strVal val="visible"/>
                                      </p:to>
                                    </p:set>
                                    <p:anim calcmode="lin" valueType="num">
                                      <p:cBhvr>
                                        <p:cTn id="42" dur="500" fill="hold"/>
                                        <p:tgtEl>
                                          <p:spTgt spid="38"/>
                                        </p:tgtEl>
                                        <p:attrNameLst>
                                          <p:attrName>ppt_w</p:attrName>
                                        </p:attrNameLst>
                                      </p:cBhvr>
                                      <p:tavLst>
                                        <p:tav tm="0">
                                          <p:val>
                                            <p:fltVal val="0"/>
                                          </p:val>
                                        </p:tav>
                                        <p:tav tm="100000">
                                          <p:val>
                                            <p:strVal val="#ppt_w"/>
                                          </p:val>
                                        </p:tav>
                                      </p:tavLst>
                                    </p:anim>
                                    <p:anim calcmode="lin" valueType="num">
                                      <p:cBhvr>
                                        <p:cTn id="43" dur="500" fill="hold"/>
                                        <p:tgtEl>
                                          <p:spTgt spid="3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42" grpId="0" animBg="1"/>
      <p:bldP spid="4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69AB8835-2320-48E7-B04C-550A54B2DF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sp>
        <p:nvSpPr>
          <p:cNvPr id="11" name="矩形 10">
            <a:extLst>
              <a:ext uri="{FF2B5EF4-FFF2-40B4-BE49-F238E27FC236}">
                <a16:creationId xmlns:a16="http://schemas.microsoft.com/office/drawing/2014/main" id="{6B230EB1-093B-4051-B7DD-F291FB7A501A}"/>
              </a:ext>
            </a:extLst>
          </p:cNvPr>
          <p:cNvSpPr/>
          <p:nvPr/>
        </p:nvSpPr>
        <p:spPr>
          <a:xfrm>
            <a:off x="851394" y="800100"/>
            <a:ext cx="10516652" cy="5259386"/>
          </a:xfrm>
          <a:prstGeom prst="rect">
            <a:avLst/>
          </a:prstGeom>
          <a:solidFill>
            <a:srgbClr val="278CC1">
              <a:alpha val="72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35">
            <a:extLst>
              <a:ext uri="{FF2B5EF4-FFF2-40B4-BE49-F238E27FC236}">
                <a16:creationId xmlns:a16="http://schemas.microsoft.com/office/drawing/2014/main" id="{FECFA02D-3707-442E-8704-782115D41053}"/>
              </a:ext>
            </a:extLst>
          </p:cNvPr>
          <p:cNvSpPr/>
          <p:nvPr/>
        </p:nvSpPr>
        <p:spPr>
          <a:xfrm rot="5400000">
            <a:off x="2473621" y="2262380"/>
            <a:ext cx="2098360" cy="2271932"/>
          </a:xfrm>
          <a:prstGeom prst="trapezoid">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D00A24FE-8FFB-430C-B106-044A5E9B21A8}"/>
              </a:ext>
            </a:extLst>
          </p:cNvPr>
          <p:cNvSpPr/>
          <p:nvPr/>
        </p:nvSpPr>
        <p:spPr>
          <a:xfrm>
            <a:off x="2372321" y="2530190"/>
            <a:ext cx="2316018" cy="1680380"/>
          </a:xfrm>
          <a:prstGeom prst="rect">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b="1" dirty="0">
                <a:solidFill>
                  <a:schemeClr val="bg1"/>
                </a:solidFill>
                <a:latin typeface="微软雅黑" pitchFamily="34" charset="-122"/>
                <a:ea typeface="微软雅黑" pitchFamily="34" charset="-122"/>
              </a:rPr>
              <a:t>第四节</a:t>
            </a:r>
          </a:p>
        </p:txBody>
      </p:sp>
      <p:grpSp>
        <p:nvGrpSpPr>
          <p:cNvPr id="24" name="组合 23">
            <a:extLst>
              <a:ext uri="{FF2B5EF4-FFF2-40B4-BE49-F238E27FC236}">
                <a16:creationId xmlns:a16="http://schemas.microsoft.com/office/drawing/2014/main" id="{B7260EEB-B59E-47C9-952B-5D246DDA167B}"/>
              </a:ext>
            </a:extLst>
          </p:cNvPr>
          <p:cNvGrpSpPr/>
          <p:nvPr/>
        </p:nvGrpSpPr>
        <p:grpSpPr>
          <a:xfrm>
            <a:off x="5624494" y="1623267"/>
            <a:ext cx="4209176" cy="710326"/>
            <a:chOff x="4150600" y="1393760"/>
            <a:chExt cx="4209176" cy="710326"/>
          </a:xfrm>
        </p:grpSpPr>
        <p:sp>
          <p:nvSpPr>
            <p:cNvPr id="25" name="圆角矩形 52">
              <a:extLst>
                <a:ext uri="{FF2B5EF4-FFF2-40B4-BE49-F238E27FC236}">
                  <a16:creationId xmlns:a16="http://schemas.microsoft.com/office/drawing/2014/main" id="{B011646B-6B36-4C9C-A8F4-08E2E1CE4CE8}"/>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26" name="椭圆 25">
              <a:extLst>
                <a:ext uri="{FF2B5EF4-FFF2-40B4-BE49-F238E27FC236}">
                  <a16:creationId xmlns:a16="http://schemas.microsoft.com/office/drawing/2014/main" id="{306BE8B6-CE0B-4B3A-942E-7CB2634E8228}"/>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1</a:t>
              </a:r>
            </a:p>
          </p:txBody>
        </p:sp>
        <p:sp>
          <p:nvSpPr>
            <p:cNvPr id="27" name="文本框 26">
              <a:extLst>
                <a:ext uri="{FF2B5EF4-FFF2-40B4-BE49-F238E27FC236}">
                  <a16:creationId xmlns:a16="http://schemas.microsoft.com/office/drawing/2014/main" id="{B059C4D3-8DFF-4F06-AFFA-BAAE9266016F}"/>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29" name="组合 28">
            <a:extLst>
              <a:ext uri="{FF2B5EF4-FFF2-40B4-BE49-F238E27FC236}">
                <a16:creationId xmlns:a16="http://schemas.microsoft.com/office/drawing/2014/main" id="{E1AAA46D-F036-4877-818A-571F22970888}"/>
              </a:ext>
            </a:extLst>
          </p:cNvPr>
          <p:cNvGrpSpPr/>
          <p:nvPr/>
        </p:nvGrpSpPr>
        <p:grpSpPr>
          <a:xfrm>
            <a:off x="5639008" y="2568273"/>
            <a:ext cx="4209176" cy="710326"/>
            <a:chOff x="4150600" y="1393760"/>
            <a:chExt cx="4209176" cy="710326"/>
          </a:xfrm>
        </p:grpSpPr>
        <p:sp>
          <p:nvSpPr>
            <p:cNvPr id="38" name="圆角矩形 52">
              <a:extLst>
                <a:ext uri="{FF2B5EF4-FFF2-40B4-BE49-F238E27FC236}">
                  <a16:creationId xmlns:a16="http://schemas.microsoft.com/office/drawing/2014/main" id="{60DB5CCB-8B81-4381-9BB0-2CB766931BD6}"/>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39" name="椭圆 38">
              <a:extLst>
                <a:ext uri="{FF2B5EF4-FFF2-40B4-BE49-F238E27FC236}">
                  <a16:creationId xmlns:a16="http://schemas.microsoft.com/office/drawing/2014/main" id="{BD50F01F-1353-4C9E-8248-2C008438F601}"/>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2</a:t>
              </a:r>
            </a:p>
          </p:txBody>
        </p:sp>
        <p:sp>
          <p:nvSpPr>
            <p:cNvPr id="40" name="文本框 39">
              <a:extLst>
                <a:ext uri="{FF2B5EF4-FFF2-40B4-BE49-F238E27FC236}">
                  <a16:creationId xmlns:a16="http://schemas.microsoft.com/office/drawing/2014/main" id="{92034BB1-E999-46C5-A48F-53A0A8E7F748}"/>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41" name="组合 40">
            <a:extLst>
              <a:ext uri="{FF2B5EF4-FFF2-40B4-BE49-F238E27FC236}">
                <a16:creationId xmlns:a16="http://schemas.microsoft.com/office/drawing/2014/main" id="{44B5C7D6-8A62-4214-8BA8-D32CB453AD94}"/>
              </a:ext>
            </a:extLst>
          </p:cNvPr>
          <p:cNvGrpSpPr/>
          <p:nvPr/>
        </p:nvGrpSpPr>
        <p:grpSpPr>
          <a:xfrm>
            <a:off x="5624494" y="3513279"/>
            <a:ext cx="4209176" cy="710326"/>
            <a:chOff x="4150600" y="1393760"/>
            <a:chExt cx="4209176" cy="710326"/>
          </a:xfrm>
        </p:grpSpPr>
        <p:sp>
          <p:nvSpPr>
            <p:cNvPr id="42" name="圆角矩形 52">
              <a:extLst>
                <a:ext uri="{FF2B5EF4-FFF2-40B4-BE49-F238E27FC236}">
                  <a16:creationId xmlns:a16="http://schemas.microsoft.com/office/drawing/2014/main" id="{99EC71AB-F21E-4173-BB3F-DB5909D8F0B1}"/>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43" name="椭圆 42">
              <a:extLst>
                <a:ext uri="{FF2B5EF4-FFF2-40B4-BE49-F238E27FC236}">
                  <a16:creationId xmlns:a16="http://schemas.microsoft.com/office/drawing/2014/main" id="{48D0DBF2-2D03-4BE8-956C-3661EB9ECAE8}"/>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3</a:t>
              </a:r>
            </a:p>
          </p:txBody>
        </p:sp>
        <p:sp>
          <p:nvSpPr>
            <p:cNvPr id="44" name="文本框 43">
              <a:extLst>
                <a:ext uri="{FF2B5EF4-FFF2-40B4-BE49-F238E27FC236}">
                  <a16:creationId xmlns:a16="http://schemas.microsoft.com/office/drawing/2014/main" id="{7D53A199-F553-4634-8F3F-CAB158D58E00}"/>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45" name="组合 44">
            <a:extLst>
              <a:ext uri="{FF2B5EF4-FFF2-40B4-BE49-F238E27FC236}">
                <a16:creationId xmlns:a16="http://schemas.microsoft.com/office/drawing/2014/main" id="{71460EFD-924D-497F-B643-5C2C44B254DD}"/>
              </a:ext>
            </a:extLst>
          </p:cNvPr>
          <p:cNvGrpSpPr/>
          <p:nvPr/>
        </p:nvGrpSpPr>
        <p:grpSpPr>
          <a:xfrm>
            <a:off x="5639008" y="4458286"/>
            <a:ext cx="4209176" cy="710326"/>
            <a:chOff x="4150600" y="1393760"/>
            <a:chExt cx="4209176" cy="710326"/>
          </a:xfrm>
        </p:grpSpPr>
        <p:sp>
          <p:nvSpPr>
            <p:cNvPr id="46" name="圆角矩形 52">
              <a:extLst>
                <a:ext uri="{FF2B5EF4-FFF2-40B4-BE49-F238E27FC236}">
                  <a16:creationId xmlns:a16="http://schemas.microsoft.com/office/drawing/2014/main" id="{48752476-B8BC-4CB6-B4BD-DC9987213391}"/>
                </a:ext>
              </a:extLst>
            </p:cNvPr>
            <p:cNvSpPr/>
            <p:nvPr/>
          </p:nvSpPr>
          <p:spPr>
            <a:xfrm>
              <a:off x="4533900" y="1463173"/>
              <a:ext cx="3825876" cy="571500"/>
            </a:xfrm>
            <a:prstGeom prst="roundRect">
              <a:avLst/>
            </a:prstGeom>
            <a:solidFill>
              <a:srgbClr val="278CC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47" name="椭圆 46">
              <a:extLst>
                <a:ext uri="{FF2B5EF4-FFF2-40B4-BE49-F238E27FC236}">
                  <a16:creationId xmlns:a16="http://schemas.microsoft.com/office/drawing/2014/main" id="{C8B72ACA-F34C-4A98-AEBF-25F000FD1CCD}"/>
                </a:ext>
              </a:extLst>
            </p:cNvPr>
            <p:cNvSpPr/>
            <p:nvPr/>
          </p:nvSpPr>
          <p:spPr>
            <a:xfrm>
              <a:off x="4150600" y="1393760"/>
              <a:ext cx="710326" cy="710326"/>
            </a:xfrm>
            <a:prstGeom prst="ellipse">
              <a:avLst/>
            </a:prstGeom>
            <a:solidFill>
              <a:srgbClr val="278CC1"/>
            </a:solidFill>
            <a:ln w="1206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华文中宋" panose="02010600040101010101" pitchFamily="2" charset="-122"/>
                  <a:ea typeface="华文中宋" panose="02010600040101010101" pitchFamily="2" charset="-122"/>
                </a:rPr>
                <a:t>4</a:t>
              </a:r>
            </a:p>
          </p:txBody>
        </p:sp>
        <p:sp>
          <p:nvSpPr>
            <p:cNvPr id="48" name="文本框 47">
              <a:extLst>
                <a:ext uri="{FF2B5EF4-FFF2-40B4-BE49-F238E27FC236}">
                  <a16:creationId xmlns:a16="http://schemas.microsoft.com/office/drawing/2014/main" id="{9384A071-2171-427F-A185-022209A7601D}"/>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spTree>
    <p:extLst>
      <p:ext uri="{BB962C8B-B14F-4D97-AF65-F5344CB8AC3E}">
        <p14:creationId xmlns:p14="http://schemas.microsoft.com/office/powerpoint/2010/main" val="48356319"/>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750"/>
                                        <p:tgtEl>
                                          <p:spTgt spid="10"/>
                                        </p:tgtEl>
                                      </p:cBhvr>
                                    </p:animEffect>
                                  </p:childTnLst>
                                </p:cTn>
                              </p:par>
                              <p:par>
                                <p:cTn id="8" presetID="53" presetClass="entr" presetSubtype="16" fill="hold" grpId="0" nodeType="withEffect">
                                  <p:stCondLst>
                                    <p:cond delay="500"/>
                                  </p:stCondLst>
                                  <p:childTnLst>
                                    <p:set>
                                      <p:cBhvr>
                                        <p:cTn id="9" dur="1" fill="hold">
                                          <p:stCondLst>
                                            <p:cond delay="0"/>
                                          </p:stCondLst>
                                        </p:cTn>
                                        <p:tgtEl>
                                          <p:spTgt spid="11"/>
                                        </p:tgtEl>
                                        <p:attrNameLst>
                                          <p:attrName>style.visibility</p:attrName>
                                        </p:attrNameLst>
                                      </p:cBhvr>
                                      <p:to>
                                        <p:strVal val="visible"/>
                                      </p:to>
                                    </p:set>
                                    <p:anim calcmode="lin" valueType="num">
                                      <p:cBhvr>
                                        <p:cTn id="10" dur="1000" fill="hold"/>
                                        <p:tgtEl>
                                          <p:spTgt spid="11"/>
                                        </p:tgtEl>
                                        <p:attrNameLst>
                                          <p:attrName>ppt_w</p:attrName>
                                        </p:attrNameLst>
                                      </p:cBhvr>
                                      <p:tavLst>
                                        <p:tav tm="0">
                                          <p:val>
                                            <p:fltVal val="0"/>
                                          </p:val>
                                        </p:tav>
                                        <p:tav tm="100000">
                                          <p:val>
                                            <p:strVal val="#ppt_w"/>
                                          </p:val>
                                        </p:tav>
                                      </p:tavLst>
                                    </p:anim>
                                    <p:anim calcmode="lin" valueType="num">
                                      <p:cBhvr>
                                        <p:cTn id="11" dur="1000" fill="hold"/>
                                        <p:tgtEl>
                                          <p:spTgt spid="11"/>
                                        </p:tgtEl>
                                        <p:attrNameLst>
                                          <p:attrName>ppt_h</p:attrName>
                                        </p:attrNameLst>
                                      </p:cBhvr>
                                      <p:tavLst>
                                        <p:tav tm="0">
                                          <p:val>
                                            <p:fltVal val="0"/>
                                          </p:val>
                                        </p:tav>
                                        <p:tav tm="100000">
                                          <p:val>
                                            <p:strVal val="#ppt_h"/>
                                          </p:val>
                                        </p:tav>
                                      </p:tavLst>
                                    </p:anim>
                                    <p:animEffect transition="in" filter="fade">
                                      <p:cBhvr>
                                        <p:cTn id="12" dur="1000"/>
                                        <p:tgtEl>
                                          <p:spTgt spid="11"/>
                                        </p:tgtEl>
                                      </p:cBhvr>
                                    </p:animEffect>
                                  </p:childTnLst>
                                </p:cTn>
                              </p:par>
                            </p:childTnLst>
                          </p:cTn>
                        </p:par>
                        <p:par>
                          <p:cTn id="13" fill="hold">
                            <p:stCondLst>
                              <p:cond delay="1500"/>
                            </p:stCondLst>
                            <p:childTnLst>
                              <p:par>
                                <p:cTn id="14" presetID="2" presetClass="entr" presetSubtype="8" fill="hold" grpId="0" nodeType="afterEffect" nodePh="1">
                                  <p:stCondLst>
                                    <p:cond delay="0"/>
                                  </p:stCondLst>
                                  <p:endCondLst>
                                    <p:cond evt="begin" delay="0">
                                      <p:tn val="14"/>
                                    </p:cond>
                                  </p:endCondLst>
                                  <p:childTnLst>
                                    <p:set>
                                      <p:cBhvr>
                                        <p:cTn id="15" dur="1" fill="hold">
                                          <p:stCondLst>
                                            <p:cond delay="0"/>
                                          </p:stCondLst>
                                        </p:cTn>
                                        <p:tgtEl>
                                          <p:spTgt spid="36"/>
                                        </p:tgtEl>
                                        <p:attrNameLst>
                                          <p:attrName>style.visibility</p:attrName>
                                        </p:attrNameLst>
                                      </p:cBhvr>
                                      <p:to>
                                        <p:strVal val="visible"/>
                                      </p:to>
                                    </p:set>
                                    <p:anim calcmode="lin" valueType="num">
                                      <p:cBhvr additive="base">
                                        <p:cTn id="16" dur="500" fill="hold"/>
                                        <p:tgtEl>
                                          <p:spTgt spid="36"/>
                                        </p:tgtEl>
                                        <p:attrNameLst>
                                          <p:attrName>ppt_x</p:attrName>
                                        </p:attrNameLst>
                                      </p:cBhvr>
                                      <p:tavLst>
                                        <p:tav tm="0">
                                          <p:val>
                                            <p:strVal val="0-#ppt_w/2"/>
                                          </p:val>
                                        </p:tav>
                                        <p:tav tm="100000">
                                          <p:val>
                                            <p:strVal val="#ppt_x"/>
                                          </p:val>
                                        </p:tav>
                                      </p:tavLst>
                                    </p:anim>
                                    <p:anim calcmode="lin" valueType="num">
                                      <p:cBhvr additive="base">
                                        <p:cTn id="17" dur="500" fill="hold"/>
                                        <p:tgtEl>
                                          <p:spTgt spid="36"/>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500"/>
                                        <p:tgtEl>
                                          <p:spTgt spid="37"/>
                                        </p:tgtEl>
                                      </p:cBhvr>
                                    </p:animEffect>
                                    <p:anim calcmode="lin" valueType="num">
                                      <p:cBhvr>
                                        <p:cTn id="22" dur="500" fill="hold"/>
                                        <p:tgtEl>
                                          <p:spTgt spid="37"/>
                                        </p:tgtEl>
                                        <p:attrNameLst>
                                          <p:attrName>ppt_x</p:attrName>
                                        </p:attrNameLst>
                                      </p:cBhvr>
                                      <p:tavLst>
                                        <p:tav tm="0">
                                          <p:val>
                                            <p:strVal val="#ppt_x"/>
                                          </p:val>
                                        </p:tav>
                                        <p:tav tm="100000">
                                          <p:val>
                                            <p:strVal val="#ppt_x"/>
                                          </p:val>
                                        </p:tav>
                                      </p:tavLst>
                                    </p:anim>
                                    <p:anim calcmode="lin" valueType="num">
                                      <p:cBhvr>
                                        <p:cTn id="23" dur="500" fill="hold"/>
                                        <p:tgtEl>
                                          <p:spTgt spid="37"/>
                                        </p:tgtEl>
                                        <p:attrNameLst>
                                          <p:attrName>ppt_y</p:attrName>
                                        </p:attrNameLst>
                                      </p:cBhvr>
                                      <p:tavLst>
                                        <p:tav tm="0">
                                          <p:val>
                                            <p:strVal val="#ppt_y+.1"/>
                                          </p:val>
                                        </p:tav>
                                        <p:tav tm="100000">
                                          <p:val>
                                            <p:strVal val="#ppt_y"/>
                                          </p:val>
                                        </p:tav>
                                      </p:tavLst>
                                    </p:anim>
                                  </p:childTnLst>
                                </p:cTn>
                              </p:par>
                            </p:childTnLst>
                          </p:cTn>
                        </p:par>
                        <p:par>
                          <p:cTn id="24" fill="hold">
                            <p:stCondLst>
                              <p:cond delay="2500"/>
                            </p:stCondLst>
                            <p:childTnLst>
                              <p:par>
                                <p:cTn id="25" presetID="23" presetClass="entr" presetSubtype="16" fill="hold" nodeType="after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p:cTn id="27" dur="500" fill="hold"/>
                                        <p:tgtEl>
                                          <p:spTgt spid="24"/>
                                        </p:tgtEl>
                                        <p:attrNameLst>
                                          <p:attrName>ppt_w</p:attrName>
                                        </p:attrNameLst>
                                      </p:cBhvr>
                                      <p:tavLst>
                                        <p:tav tm="0">
                                          <p:val>
                                            <p:fltVal val="0"/>
                                          </p:val>
                                        </p:tav>
                                        <p:tav tm="100000">
                                          <p:val>
                                            <p:strVal val="#ppt_w"/>
                                          </p:val>
                                        </p:tav>
                                      </p:tavLst>
                                    </p:anim>
                                    <p:anim calcmode="lin" valueType="num">
                                      <p:cBhvr>
                                        <p:cTn id="28" dur="500" fill="hold"/>
                                        <p:tgtEl>
                                          <p:spTgt spid="24"/>
                                        </p:tgtEl>
                                        <p:attrNameLst>
                                          <p:attrName>ppt_h</p:attrName>
                                        </p:attrNameLst>
                                      </p:cBhvr>
                                      <p:tavLst>
                                        <p:tav tm="0">
                                          <p:val>
                                            <p:fltVal val="0"/>
                                          </p:val>
                                        </p:tav>
                                        <p:tav tm="100000">
                                          <p:val>
                                            <p:strVal val="#ppt_h"/>
                                          </p:val>
                                        </p:tav>
                                      </p:tavLst>
                                    </p:anim>
                                  </p:childTnLst>
                                </p:cTn>
                              </p:par>
                            </p:childTnLst>
                          </p:cTn>
                        </p:par>
                        <p:par>
                          <p:cTn id="29" fill="hold">
                            <p:stCondLst>
                              <p:cond delay="3000"/>
                            </p:stCondLst>
                            <p:childTnLst>
                              <p:par>
                                <p:cTn id="30" presetID="23" presetClass="entr" presetSubtype="16" fill="hold"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p:cTn id="32" dur="500" fill="hold"/>
                                        <p:tgtEl>
                                          <p:spTgt spid="29"/>
                                        </p:tgtEl>
                                        <p:attrNameLst>
                                          <p:attrName>ppt_w</p:attrName>
                                        </p:attrNameLst>
                                      </p:cBhvr>
                                      <p:tavLst>
                                        <p:tav tm="0">
                                          <p:val>
                                            <p:fltVal val="0"/>
                                          </p:val>
                                        </p:tav>
                                        <p:tav tm="100000">
                                          <p:val>
                                            <p:strVal val="#ppt_w"/>
                                          </p:val>
                                        </p:tav>
                                      </p:tavLst>
                                    </p:anim>
                                    <p:anim calcmode="lin" valueType="num">
                                      <p:cBhvr>
                                        <p:cTn id="33" dur="500" fill="hold"/>
                                        <p:tgtEl>
                                          <p:spTgt spid="29"/>
                                        </p:tgtEl>
                                        <p:attrNameLst>
                                          <p:attrName>ppt_h</p:attrName>
                                        </p:attrNameLst>
                                      </p:cBhvr>
                                      <p:tavLst>
                                        <p:tav tm="0">
                                          <p:val>
                                            <p:fltVal val="0"/>
                                          </p:val>
                                        </p:tav>
                                        <p:tav tm="100000">
                                          <p:val>
                                            <p:strVal val="#ppt_h"/>
                                          </p:val>
                                        </p:tav>
                                      </p:tavLst>
                                    </p:anim>
                                  </p:childTnLst>
                                </p:cTn>
                              </p:par>
                            </p:childTnLst>
                          </p:cTn>
                        </p:par>
                        <p:par>
                          <p:cTn id="34" fill="hold">
                            <p:stCondLst>
                              <p:cond delay="3500"/>
                            </p:stCondLst>
                            <p:childTnLst>
                              <p:par>
                                <p:cTn id="35" presetID="23" presetClass="entr" presetSubtype="16" fill="hold" nodeType="afterEffect">
                                  <p:stCondLst>
                                    <p:cond delay="0"/>
                                  </p:stCondLst>
                                  <p:childTnLst>
                                    <p:set>
                                      <p:cBhvr>
                                        <p:cTn id="36" dur="1" fill="hold">
                                          <p:stCondLst>
                                            <p:cond delay="0"/>
                                          </p:stCondLst>
                                        </p:cTn>
                                        <p:tgtEl>
                                          <p:spTgt spid="41"/>
                                        </p:tgtEl>
                                        <p:attrNameLst>
                                          <p:attrName>style.visibility</p:attrName>
                                        </p:attrNameLst>
                                      </p:cBhvr>
                                      <p:to>
                                        <p:strVal val="visible"/>
                                      </p:to>
                                    </p:set>
                                    <p:anim calcmode="lin" valueType="num">
                                      <p:cBhvr>
                                        <p:cTn id="37" dur="500" fill="hold"/>
                                        <p:tgtEl>
                                          <p:spTgt spid="41"/>
                                        </p:tgtEl>
                                        <p:attrNameLst>
                                          <p:attrName>ppt_w</p:attrName>
                                        </p:attrNameLst>
                                      </p:cBhvr>
                                      <p:tavLst>
                                        <p:tav tm="0">
                                          <p:val>
                                            <p:fltVal val="0"/>
                                          </p:val>
                                        </p:tav>
                                        <p:tav tm="100000">
                                          <p:val>
                                            <p:strVal val="#ppt_w"/>
                                          </p:val>
                                        </p:tav>
                                      </p:tavLst>
                                    </p:anim>
                                    <p:anim calcmode="lin" valueType="num">
                                      <p:cBhvr>
                                        <p:cTn id="38" dur="500" fill="hold"/>
                                        <p:tgtEl>
                                          <p:spTgt spid="41"/>
                                        </p:tgtEl>
                                        <p:attrNameLst>
                                          <p:attrName>ppt_h</p:attrName>
                                        </p:attrNameLst>
                                      </p:cBhvr>
                                      <p:tavLst>
                                        <p:tav tm="0">
                                          <p:val>
                                            <p:fltVal val="0"/>
                                          </p:val>
                                        </p:tav>
                                        <p:tav tm="100000">
                                          <p:val>
                                            <p:strVal val="#ppt_h"/>
                                          </p:val>
                                        </p:tav>
                                      </p:tavLst>
                                    </p:anim>
                                  </p:childTnLst>
                                </p:cTn>
                              </p:par>
                            </p:childTnLst>
                          </p:cTn>
                        </p:par>
                        <p:par>
                          <p:cTn id="39" fill="hold">
                            <p:stCondLst>
                              <p:cond delay="4000"/>
                            </p:stCondLst>
                            <p:childTnLst>
                              <p:par>
                                <p:cTn id="40" presetID="23" presetClass="entr" presetSubtype="16" fill="hold" nodeType="afterEffect">
                                  <p:stCondLst>
                                    <p:cond delay="0"/>
                                  </p:stCondLst>
                                  <p:childTnLst>
                                    <p:set>
                                      <p:cBhvr>
                                        <p:cTn id="41" dur="1" fill="hold">
                                          <p:stCondLst>
                                            <p:cond delay="0"/>
                                          </p:stCondLst>
                                        </p:cTn>
                                        <p:tgtEl>
                                          <p:spTgt spid="45"/>
                                        </p:tgtEl>
                                        <p:attrNameLst>
                                          <p:attrName>style.visibility</p:attrName>
                                        </p:attrNameLst>
                                      </p:cBhvr>
                                      <p:to>
                                        <p:strVal val="visible"/>
                                      </p:to>
                                    </p:set>
                                    <p:anim calcmode="lin" valueType="num">
                                      <p:cBhvr>
                                        <p:cTn id="42" dur="500" fill="hold"/>
                                        <p:tgtEl>
                                          <p:spTgt spid="45"/>
                                        </p:tgtEl>
                                        <p:attrNameLst>
                                          <p:attrName>ppt_w</p:attrName>
                                        </p:attrNameLst>
                                      </p:cBhvr>
                                      <p:tavLst>
                                        <p:tav tm="0">
                                          <p:val>
                                            <p:fltVal val="0"/>
                                          </p:val>
                                        </p:tav>
                                        <p:tav tm="100000">
                                          <p:val>
                                            <p:strVal val="#ppt_w"/>
                                          </p:val>
                                        </p:tav>
                                      </p:tavLst>
                                    </p:anim>
                                    <p:anim calcmode="lin" valueType="num">
                                      <p:cBhvr>
                                        <p:cTn id="43" dur="500" fill="hold"/>
                                        <p:tgtEl>
                                          <p:spTgt spid="45"/>
                                        </p:tgtEl>
                                        <p:attrNameLst>
                                          <p:attrName>ppt_h</p:attrName>
                                        </p:attrNameLst>
                                      </p:cBhvr>
                                      <p:tavLst>
                                        <p:tav tm="0">
                                          <p:val>
                                            <p:fltVal val="0"/>
                                          </p:val>
                                        </p:tav>
                                        <p:tav tm="100000">
                                          <p:val>
                                            <p:strVal val="#ppt_h"/>
                                          </p:val>
                                        </p:tav>
                                      </p:tavLst>
                                    </p:anim>
                                  </p:childTnLst>
                                </p:cTn>
                              </p:par>
                            </p:childTnLst>
                          </p:cTn>
                        </p:par>
                        <p:par>
                          <p:cTn id="44" fill="hold">
                            <p:stCondLst>
                              <p:cond delay="4500"/>
                            </p:stCondLst>
                            <p:childTnLst>
                              <p:par>
                                <p:cTn id="45" presetID="53" presetClass="entr" presetSubtype="16" fill="hold" nodeType="afterEffect">
                                  <p:stCondLst>
                                    <p:cond delay="0"/>
                                  </p:stCondLst>
                                  <p:childTnLst>
                                    <p:set>
                                      <p:cBhvr>
                                        <p:cTn id="46" dur="1" fill="hold">
                                          <p:stCondLst>
                                            <p:cond delay="0"/>
                                          </p:stCondLst>
                                        </p:cTn>
                                        <p:tgtEl>
                                          <p:spTgt spid="45"/>
                                        </p:tgtEl>
                                        <p:attrNameLst>
                                          <p:attrName>style.visibility</p:attrName>
                                        </p:attrNameLst>
                                      </p:cBhvr>
                                      <p:to>
                                        <p:strVal val="visible"/>
                                      </p:to>
                                    </p:set>
                                    <p:anim calcmode="lin" valueType="num">
                                      <p:cBhvr>
                                        <p:cTn id="47" dur="500" fill="hold"/>
                                        <p:tgtEl>
                                          <p:spTgt spid="45"/>
                                        </p:tgtEl>
                                        <p:attrNameLst>
                                          <p:attrName>ppt_w</p:attrName>
                                        </p:attrNameLst>
                                      </p:cBhvr>
                                      <p:tavLst>
                                        <p:tav tm="0">
                                          <p:val>
                                            <p:fltVal val="0"/>
                                          </p:val>
                                        </p:tav>
                                        <p:tav tm="100000">
                                          <p:val>
                                            <p:strVal val="#ppt_w"/>
                                          </p:val>
                                        </p:tav>
                                      </p:tavLst>
                                    </p:anim>
                                    <p:anim calcmode="lin" valueType="num">
                                      <p:cBhvr>
                                        <p:cTn id="48" dur="500" fill="hold"/>
                                        <p:tgtEl>
                                          <p:spTgt spid="45"/>
                                        </p:tgtEl>
                                        <p:attrNameLst>
                                          <p:attrName>ppt_h</p:attrName>
                                        </p:attrNameLst>
                                      </p:cBhvr>
                                      <p:tavLst>
                                        <p:tav tm="0">
                                          <p:val>
                                            <p:fltVal val="0"/>
                                          </p:val>
                                        </p:tav>
                                        <p:tav tm="100000">
                                          <p:val>
                                            <p:strVal val="#ppt_h"/>
                                          </p:val>
                                        </p:tav>
                                      </p:tavLst>
                                    </p:anim>
                                    <p:animEffect transition="in" filter="fade">
                                      <p:cBhvr>
                                        <p:cTn id="49"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6" grpId="0" animBg="1"/>
      <p:bldP spid="3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sp>
        <p:nvSpPr>
          <p:cNvPr id="11" name="TextBox 35">
            <a:extLst>
              <a:ext uri="{FF2B5EF4-FFF2-40B4-BE49-F238E27FC236}">
                <a16:creationId xmlns:a16="http://schemas.microsoft.com/office/drawing/2014/main" id="{AF36DDEA-85EE-4456-863A-D66574D050C5}"/>
              </a:ext>
            </a:extLst>
          </p:cNvPr>
          <p:cNvSpPr txBox="1"/>
          <p:nvPr/>
        </p:nvSpPr>
        <p:spPr>
          <a:xfrm>
            <a:off x="5511593" y="5133166"/>
            <a:ext cx="1154483" cy="259045"/>
          </a:xfrm>
          <a:prstGeom prst="rect">
            <a:avLst/>
          </a:prstGeom>
          <a:noFill/>
        </p:spPr>
        <p:txBody>
          <a:bodyPr wrap="none" rtlCol="0" anchor="t" anchorCtr="1">
            <a:spAutoFit/>
          </a:bodyPr>
          <a:lstStyle/>
          <a:p>
            <a:pPr algn="ctr">
              <a:lnSpc>
                <a:spcPts val="1340"/>
              </a:lnSpc>
            </a:pPr>
            <a:r>
              <a:rPr lang="en-US" sz="1100" b="1" dirty="0">
                <a:solidFill>
                  <a:schemeClr val="bg1"/>
                </a:solidFill>
                <a:latin typeface="Lato Heavy" charset="0"/>
                <a:ea typeface="Lato Heavy" charset="0"/>
                <a:cs typeface="Lato Heavy" charset="0"/>
              </a:rPr>
              <a:t>SEO ANALYSIS</a:t>
            </a:r>
          </a:p>
        </p:txBody>
      </p:sp>
      <p:sp>
        <p:nvSpPr>
          <p:cNvPr id="13" name="TextBox 39">
            <a:extLst>
              <a:ext uri="{FF2B5EF4-FFF2-40B4-BE49-F238E27FC236}">
                <a16:creationId xmlns:a16="http://schemas.microsoft.com/office/drawing/2014/main" id="{0D4F5554-9AA9-4B9E-A1E8-45A1736C914B}"/>
              </a:ext>
            </a:extLst>
          </p:cNvPr>
          <p:cNvSpPr txBox="1"/>
          <p:nvPr/>
        </p:nvSpPr>
        <p:spPr>
          <a:xfrm>
            <a:off x="1820762" y="5133166"/>
            <a:ext cx="1358064" cy="259045"/>
          </a:xfrm>
          <a:prstGeom prst="rect">
            <a:avLst/>
          </a:prstGeom>
          <a:noFill/>
        </p:spPr>
        <p:txBody>
          <a:bodyPr wrap="none" rtlCol="0" anchor="t" anchorCtr="1">
            <a:spAutoFit/>
          </a:bodyPr>
          <a:lstStyle/>
          <a:p>
            <a:pPr algn="ctr">
              <a:lnSpc>
                <a:spcPts val="1340"/>
              </a:lnSpc>
            </a:pPr>
            <a:r>
              <a:rPr lang="en-US" sz="1100" b="1" dirty="0">
                <a:solidFill>
                  <a:schemeClr val="bg1"/>
                </a:solidFill>
                <a:latin typeface="Lato Heavy" charset="0"/>
                <a:ea typeface="Lato Heavy" charset="0"/>
                <a:cs typeface="Lato Heavy" charset="0"/>
              </a:rPr>
              <a:t>GRAPHIC DESIGN</a:t>
            </a:r>
          </a:p>
        </p:txBody>
      </p:sp>
      <p:sp>
        <p:nvSpPr>
          <p:cNvPr id="18" name="TextBox 43">
            <a:extLst>
              <a:ext uri="{FF2B5EF4-FFF2-40B4-BE49-F238E27FC236}">
                <a16:creationId xmlns:a16="http://schemas.microsoft.com/office/drawing/2014/main" id="{48154FEC-899B-41A8-B976-33E081CFB15A}"/>
              </a:ext>
            </a:extLst>
          </p:cNvPr>
          <p:cNvSpPr txBox="1"/>
          <p:nvPr/>
        </p:nvSpPr>
        <p:spPr>
          <a:xfrm>
            <a:off x="9372344" y="5133166"/>
            <a:ext cx="611065" cy="259045"/>
          </a:xfrm>
          <a:prstGeom prst="rect">
            <a:avLst/>
          </a:prstGeom>
          <a:noFill/>
        </p:spPr>
        <p:txBody>
          <a:bodyPr wrap="none" rtlCol="0" anchor="t" anchorCtr="1">
            <a:spAutoFit/>
          </a:bodyPr>
          <a:lstStyle/>
          <a:p>
            <a:pPr algn="ctr">
              <a:lnSpc>
                <a:spcPts val="1340"/>
              </a:lnSpc>
            </a:pPr>
            <a:r>
              <a:rPr lang="en-US" sz="1100" b="1" dirty="0">
                <a:solidFill>
                  <a:schemeClr val="bg1"/>
                </a:solidFill>
                <a:latin typeface="Lato Heavy" charset="0"/>
                <a:ea typeface="Lato Heavy" charset="0"/>
                <a:cs typeface="Lato Heavy" charset="0"/>
              </a:rPr>
              <a:t>VIDEO</a:t>
            </a:r>
          </a:p>
        </p:txBody>
      </p:sp>
      <p:sp>
        <p:nvSpPr>
          <p:cNvPr id="19" name="TextBox 47">
            <a:extLst>
              <a:ext uri="{FF2B5EF4-FFF2-40B4-BE49-F238E27FC236}">
                <a16:creationId xmlns:a16="http://schemas.microsoft.com/office/drawing/2014/main" id="{70BB3213-C50A-4523-889D-3FE91FB4D61F}"/>
              </a:ext>
            </a:extLst>
          </p:cNvPr>
          <p:cNvSpPr txBox="1"/>
          <p:nvPr/>
        </p:nvSpPr>
        <p:spPr>
          <a:xfrm>
            <a:off x="5531632" y="3086090"/>
            <a:ext cx="1114408" cy="259045"/>
          </a:xfrm>
          <a:prstGeom prst="rect">
            <a:avLst/>
          </a:prstGeom>
          <a:noFill/>
        </p:spPr>
        <p:txBody>
          <a:bodyPr wrap="none" rtlCol="0" anchor="t" anchorCtr="1">
            <a:spAutoFit/>
          </a:bodyPr>
          <a:lstStyle/>
          <a:p>
            <a:pPr algn="ctr">
              <a:lnSpc>
                <a:spcPts val="1340"/>
              </a:lnSpc>
            </a:pPr>
            <a:r>
              <a:rPr lang="en-US" sz="1100" b="1" dirty="0">
                <a:solidFill>
                  <a:schemeClr val="bg1"/>
                </a:solidFill>
                <a:latin typeface="Lato Heavy" charset="0"/>
                <a:ea typeface="Lato Heavy" charset="0"/>
                <a:cs typeface="Lato Heavy" charset="0"/>
              </a:rPr>
              <a:t>ADVERTISING</a:t>
            </a:r>
          </a:p>
        </p:txBody>
      </p:sp>
      <p:sp>
        <p:nvSpPr>
          <p:cNvPr id="20" name="TextBox 51">
            <a:extLst>
              <a:ext uri="{FF2B5EF4-FFF2-40B4-BE49-F238E27FC236}">
                <a16:creationId xmlns:a16="http://schemas.microsoft.com/office/drawing/2014/main" id="{D68EF4BF-FA4F-4701-91B0-41D1F25655A7}"/>
              </a:ext>
            </a:extLst>
          </p:cNvPr>
          <p:cNvSpPr txBox="1"/>
          <p:nvPr/>
        </p:nvSpPr>
        <p:spPr>
          <a:xfrm>
            <a:off x="2053998" y="3086090"/>
            <a:ext cx="891591" cy="259045"/>
          </a:xfrm>
          <a:prstGeom prst="rect">
            <a:avLst/>
          </a:prstGeom>
          <a:noFill/>
        </p:spPr>
        <p:txBody>
          <a:bodyPr wrap="none" rtlCol="0" anchor="t" anchorCtr="1">
            <a:spAutoFit/>
          </a:bodyPr>
          <a:lstStyle/>
          <a:p>
            <a:pPr algn="ctr">
              <a:lnSpc>
                <a:spcPts val="1340"/>
              </a:lnSpc>
            </a:pPr>
            <a:r>
              <a:rPr lang="en-US" sz="1100" b="1" dirty="0">
                <a:solidFill>
                  <a:schemeClr val="bg1"/>
                </a:solidFill>
                <a:latin typeface="Lato Heavy" charset="0"/>
                <a:ea typeface="Lato Heavy" charset="0"/>
                <a:cs typeface="Lato Heavy" charset="0"/>
              </a:rPr>
              <a:t>RESEARCH</a:t>
            </a:r>
          </a:p>
        </p:txBody>
      </p:sp>
      <p:sp>
        <p:nvSpPr>
          <p:cNvPr id="21" name="TextBox 79">
            <a:extLst>
              <a:ext uri="{FF2B5EF4-FFF2-40B4-BE49-F238E27FC236}">
                <a16:creationId xmlns:a16="http://schemas.microsoft.com/office/drawing/2014/main" id="{F8F9172D-4D43-4A35-B4BB-E3A48663A96D}"/>
              </a:ext>
            </a:extLst>
          </p:cNvPr>
          <p:cNvSpPr txBox="1"/>
          <p:nvPr/>
        </p:nvSpPr>
        <p:spPr>
          <a:xfrm>
            <a:off x="9208036" y="3086090"/>
            <a:ext cx="939681" cy="259045"/>
          </a:xfrm>
          <a:prstGeom prst="rect">
            <a:avLst/>
          </a:prstGeom>
          <a:noFill/>
        </p:spPr>
        <p:txBody>
          <a:bodyPr wrap="none" rtlCol="0" anchor="t" anchorCtr="1">
            <a:spAutoFit/>
          </a:bodyPr>
          <a:lstStyle/>
          <a:p>
            <a:pPr algn="ctr">
              <a:lnSpc>
                <a:spcPts val="1340"/>
              </a:lnSpc>
            </a:pPr>
            <a:r>
              <a:rPr lang="en-US" sz="1100" b="1" dirty="0">
                <a:solidFill>
                  <a:schemeClr val="bg1"/>
                </a:solidFill>
                <a:latin typeface="Lato Heavy" charset="0"/>
                <a:ea typeface="Lato Heavy" charset="0"/>
                <a:cs typeface="Lato Heavy" charset="0"/>
              </a:rPr>
              <a:t>BRANDING</a:t>
            </a:r>
          </a:p>
        </p:txBody>
      </p:sp>
      <p:sp>
        <p:nvSpPr>
          <p:cNvPr id="22" name="Subtitle 2">
            <a:extLst>
              <a:ext uri="{FF2B5EF4-FFF2-40B4-BE49-F238E27FC236}">
                <a16:creationId xmlns:a16="http://schemas.microsoft.com/office/drawing/2014/main" id="{E04C45B5-E66C-443B-A020-899401D78297}"/>
              </a:ext>
            </a:extLst>
          </p:cNvPr>
          <p:cNvSpPr txBox="1">
            <a:spLocks/>
          </p:cNvSpPr>
          <p:nvPr/>
        </p:nvSpPr>
        <p:spPr>
          <a:xfrm>
            <a:off x="8616078" y="3331108"/>
            <a:ext cx="2179356" cy="62276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chemeClr val="bg1"/>
                </a:solidFill>
                <a:latin typeface="Lato Light" charset="0"/>
                <a:ea typeface="Lato Light" charset="0"/>
                <a:cs typeface="Lato Light" charset="0"/>
              </a:rPr>
              <a:t>Frequently, your initial font choice is taken out</a:t>
            </a:r>
          </a:p>
        </p:txBody>
      </p:sp>
      <p:sp>
        <p:nvSpPr>
          <p:cNvPr id="23" name="Subtitle 2">
            <a:extLst>
              <a:ext uri="{FF2B5EF4-FFF2-40B4-BE49-F238E27FC236}">
                <a16:creationId xmlns:a16="http://schemas.microsoft.com/office/drawing/2014/main" id="{D3FE157E-D73C-4E86-93B7-320B68D82E38}"/>
              </a:ext>
            </a:extLst>
          </p:cNvPr>
          <p:cNvSpPr txBox="1">
            <a:spLocks/>
          </p:cNvSpPr>
          <p:nvPr/>
        </p:nvSpPr>
        <p:spPr>
          <a:xfrm>
            <a:off x="1444486" y="3331108"/>
            <a:ext cx="2179356" cy="62276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chemeClr val="bg1"/>
                </a:solidFill>
                <a:latin typeface="Lato Light" charset="0"/>
                <a:ea typeface="Lato Light" charset="0"/>
                <a:cs typeface="Lato Light" charset="0"/>
              </a:rPr>
              <a:t>Frequently, your initial font choice is taken out</a:t>
            </a:r>
          </a:p>
        </p:txBody>
      </p:sp>
      <p:sp>
        <p:nvSpPr>
          <p:cNvPr id="24" name="Subtitle 2">
            <a:extLst>
              <a:ext uri="{FF2B5EF4-FFF2-40B4-BE49-F238E27FC236}">
                <a16:creationId xmlns:a16="http://schemas.microsoft.com/office/drawing/2014/main" id="{69ECC2AF-C1D6-4357-AE86-098743E0B637}"/>
              </a:ext>
            </a:extLst>
          </p:cNvPr>
          <p:cNvSpPr txBox="1">
            <a:spLocks/>
          </p:cNvSpPr>
          <p:nvPr/>
        </p:nvSpPr>
        <p:spPr>
          <a:xfrm>
            <a:off x="5021462" y="3331108"/>
            <a:ext cx="2179356" cy="62276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chemeClr val="bg1"/>
                </a:solidFill>
                <a:latin typeface="Lato Light" charset="0"/>
                <a:ea typeface="Lato Light" charset="0"/>
                <a:cs typeface="Lato Light" charset="0"/>
              </a:rPr>
              <a:t>Frequently, your initial font choice is taken out</a:t>
            </a:r>
          </a:p>
        </p:txBody>
      </p:sp>
      <p:sp>
        <p:nvSpPr>
          <p:cNvPr id="25" name="Subtitle 2">
            <a:extLst>
              <a:ext uri="{FF2B5EF4-FFF2-40B4-BE49-F238E27FC236}">
                <a16:creationId xmlns:a16="http://schemas.microsoft.com/office/drawing/2014/main" id="{471F28C5-F4C5-4E67-BF12-DB1A35343F0E}"/>
              </a:ext>
            </a:extLst>
          </p:cNvPr>
          <p:cNvSpPr txBox="1">
            <a:spLocks/>
          </p:cNvSpPr>
          <p:nvPr/>
        </p:nvSpPr>
        <p:spPr>
          <a:xfrm>
            <a:off x="1444486" y="5398658"/>
            <a:ext cx="2179356" cy="62276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chemeClr val="bg1"/>
                </a:solidFill>
                <a:latin typeface="Lato Light" charset="0"/>
                <a:ea typeface="Lato Light" charset="0"/>
                <a:cs typeface="Lato Light" charset="0"/>
              </a:rPr>
              <a:t>Frequently, your initial font choice is taken out</a:t>
            </a:r>
          </a:p>
        </p:txBody>
      </p:sp>
      <p:sp>
        <p:nvSpPr>
          <p:cNvPr id="26" name="Subtitle 2">
            <a:extLst>
              <a:ext uri="{FF2B5EF4-FFF2-40B4-BE49-F238E27FC236}">
                <a16:creationId xmlns:a16="http://schemas.microsoft.com/office/drawing/2014/main" id="{86670639-B04A-483C-A6BA-57A6A1F67D9B}"/>
              </a:ext>
            </a:extLst>
          </p:cNvPr>
          <p:cNvSpPr txBox="1">
            <a:spLocks/>
          </p:cNvSpPr>
          <p:nvPr/>
        </p:nvSpPr>
        <p:spPr>
          <a:xfrm>
            <a:off x="5021462" y="5398658"/>
            <a:ext cx="2179356" cy="62276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chemeClr val="bg1"/>
                </a:solidFill>
                <a:latin typeface="Lato Light" charset="0"/>
                <a:ea typeface="Lato Light" charset="0"/>
                <a:cs typeface="Lato Light" charset="0"/>
              </a:rPr>
              <a:t>Frequently, your initial font choice is taken out</a:t>
            </a:r>
          </a:p>
        </p:txBody>
      </p:sp>
      <p:sp>
        <p:nvSpPr>
          <p:cNvPr id="27" name="Oval 84">
            <a:extLst>
              <a:ext uri="{FF2B5EF4-FFF2-40B4-BE49-F238E27FC236}">
                <a16:creationId xmlns:a16="http://schemas.microsoft.com/office/drawing/2014/main" id="{55C873E8-F3E2-44C3-BA76-D55FE5A8438F}"/>
              </a:ext>
            </a:extLst>
          </p:cNvPr>
          <p:cNvSpPr/>
          <p:nvPr/>
        </p:nvSpPr>
        <p:spPr>
          <a:xfrm>
            <a:off x="9299087" y="2184749"/>
            <a:ext cx="741178" cy="74117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28" name="Oval 86">
            <a:extLst>
              <a:ext uri="{FF2B5EF4-FFF2-40B4-BE49-F238E27FC236}">
                <a16:creationId xmlns:a16="http://schemas.microsoft.com/office/drawing/2014/main" id="{C30CFE0A-7B31-4BD8-9E59-D213EBADC494}"/>
              </a:ext>
            </a:extLst>
          </p:cNvPr>
          <p:cNvSpPr/>
          <p:nvPr/>
        </p:nvSpPr>
        <p:spPr>
          <a:xfrm>
            <a:off x="2128068" y="2184749"/>
            <a:ext cx="741178" cy="74117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29" name="Oval 88">
            <a:extLst>
              <a:ext uri="{FF2B5EF4-FFF2-40B4-BE49-F238E27FC236}">
                <a16:creationId xmlns:a16="http://schemas.microsoft.com/office/drawing/2014/main" id="{B1A6B755-52D3-41C3-BFA2-BBFB20F0FAA7}"/>
              </a:ext>
            </a:extLst>
          </p:cNvPr>
          <p:cNvSpPr/>
          <p:nvPr/>
        </p:nvSpPr>
        <p:spPr>
          <a:xfrm>
            <a:off x="5741060" y="2184749"/>
            <a:ext cx="741178" cy="74117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30" name="Oval 91">
            <a:extLst>
              <a:ext uri="{FF2B5EF4-FFF2-40B4-BE49-F238E27FC236}">
                <a16:creationId xmlns:a16="http://schemas.microsoft.com/office/drawing/2014/main" id="{6C8285B1-5D7B-4FEA-9E64-881F8FDEC04B}"/>
              </a:ext>
            </a:extLst>
          </p:cNvPr>
          <p:cNvSpPr/>
          <p:nvPr/>
        </p:nvSpPr>
        <p:spPr>
          <a:xfrm>
            <a:off x="9299087" y="4255363"/>
            <a:ext cx="741178" cy="74117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31" name="Oval 93">
            <a:extLst>
              <a:ext uri="{FF2B5EF4-FFF2-40B4-BE49-F238E27FC236}">
                <a16:creationId xmlns:a16="http://schemas.microsoft.com/office/drawing/2014/main" id="{4C10A8DB-109F-4660-A7FD-C22BC6015693}"/>
              </a:ext>
            </a:extLst>
          </p:cNvPr>
          <p:cNvSpPr/>
          <p:nvPr/>
        </p:nvSpPr>
        <p:spPr>
          <a:xfrm>
            <a:off x="2128068" y="4255363"/>
            <a:ext cx="741178" cy="74117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32" name="Oval 95">
            <a:extLst>
              <a:ext uri="{FF2B5EF4-FFF2-40B4-BE49-F238E27FC236}">
                <a16:creationId xmlns:a16="http://schemas.microsoft.com/office/drawing/2014/main" id="{B7A56812-2F1D-49DF-8544-561D181B8A91}"/>
              </a:ext>
            </a:extLst>
          </p:cNvPr>
          <p:cNvSpPr/>
          <p:nvPr/>
        </p:nvSpPr>
        <p:spPr>
          <a:xfrm>
            <a:off x="5741060" y="4255363"/>
            <a:ext cx="741178" cy="74117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33" name="Shape 2588">
            <a:extLst>
              <a:ext uri="{FF2B5EF4-FFF2-40B4-BE49-F238E27FC236}">
                <a16:creationId xmlns:a16="http://schemas.microsoft.com/office/drawing/2014/main" id="{E08AD550-3712-469F-9DD3-A7CDE62D7D1C}"/>
              </a:ext>
            </a:extLst>
          </p:cNvPr>
          <p:cNvSpPr/>
          <p:nvPr/>
        </p:nvSpPr>
        <p:spPr>
          <a:xfrm>
            <a:off x="2333906" y="4465204"/>
            <a:ext cx="351804" cy="319834"/>
          </a:xfrm>
          <a:custGeom>
            <a:avLst/>
            <a:gdLst/>
            <a:ahLst/>
            <a:cxnLst>
              <a:cxn ang="0">
                <a:pos x="wd2" y="hd2"/>
              </a:cxn>
              <a:cxn ang="5400000">
                <a:pos x="wd2" y="hd2"/>
              </a:cxn>
              <a:cxn ang="10800000">
                <a:pos x="wd2" y="hd2"/>
              </a:cxn>
              <a:cxn ang="16200000">
                <a:pos x="wd2" y="hd2"/>
              </a:cxn>
            </a:cxnLst>
            <a:rect l="0" t="0" r="r" b="b"/>
            <a:pathLst>
              <a:path w="21600" h="21600" extrusionOk="0">
                <a:moveTo>
                  <a:pt x="17182" y="12420"/>
                </a:moveTo>
                <a:cubicBezTo>
                  <a:pt x="16368" y="12420"/>
                  <a:pt x="15709" y="11694"/>
                  <a:pt x="15709" y="10800"/>
                </a:cubicBezTo>
                <a:cubicBezTo>
                  <a:pt x="15709" y="9906"/>
                  <a:pt x="16368" y="9180"/>
                  <a:pt x="17182" y="9180"/>
                </a:cubicBezTo>
                <a:cubicBezTo>
                  <a:pt x="17995" y="9180"/>
                  <a:pt x="18655" y="9906"/>
                  <a:pt x="18655" y="10800"/>
                </a:cubicBezTo>
                <a:cubicBezTo>
                  <a:pt x="18655" y="11694"/>
                  <a:pt x="17995" y="12420"/>
                  <a:pt x="17182" y="12420"/>
                </a:cubicBezTo>
                <a:moveTo>
                  <a:pt x="21109" y="10260"/>
                </a:moveTo>
                <a:lnTo>
                  <a:pt x="19587" y="10260"/>
                </a:lnTo>
                <a:cubicBezTo>
                  <a:pt x="19360" y="9028"/>
                  <a:pt x="18369" y="8100"/>
                  <a:pt x="17182" y="8100"/>
                </a:cubicBezTo>
                <a:cubicBezTo>
                  <a:pt x="15994" y="8100"/>
                  <a:pt x="15004" y="9028"/>
                  <a:pt x="14777" y="10260"/>
                </a:cubicBezTo>
                <a:lnTo>
                  <a:pt x="491" y="10260"/>
                </a:lnTo>
                <a:cubicBezTo>
                  <a:pt x="220" y="10260"/>
                  <a:pt x="0" y="10502"/>
                  <a:pt x="0" y="10800"/>
                </a:cubicBezTo>
                <a:cubicBezTo>
                  <a:pt x="0" y="11098"/>
                  <a:pt x="220" y="11340"/>
                  <a:pt x="491" y="11340"/>
                </a:cubicBezTo>
                <a:lnTo>
                  <a:pt x="14777" y="11340"/>
                </a:lnTo>
                <a:cubicBezTo>
                  <a:pt x="15004" y="12572"/>
                  <a:pt x="15994" y="13500"/>
                  <a:pt x="17182" y="13500"/>
                </a:cubicBezTo>
                <a:cubicBezTo>
                  <a:pt x="18369" y="13500"/>
                  <a:pt x="19360" y="12572"/>
                  <a:pt x="19587" y="11340"/>
                </a:cubicBezTo>
                <a:lnTo>
                  <a:pt x="21109" y="11340"/>
                </a:lnTo>
                <a:cubicBezTo>
                  <a:pt x="21380" y="11340"/>
                  <a:pt x="21600" y="11098"/>
                  <a:pt x="21600" y="10800"/>
                </a:cubicBezTo>
                <a:cubicBezTo>
                  <a:pt x="21600" y="10502"/>
                  <a:pt x="21380" y="10260"/>
                  <a:pt x="21109" y="10260"/>
                </a:cubicBezTo>
                <a:moveTo>
                  <a:pt x="5400" y="1080"/>
                </a:moveTo>
                <a:cubicBezTo>
                  <a:pt x="6214" y="1080"/>
                  <a:pt x="6873" y="1806"/>
                  <a:pt x="6873" y="2700"/>
                </a:cubicBezTo>
                <a:cubicBezTo>
                  <a:pt x="6873" y="3595"/>
                  <a:pt x="6214" y="4320"/>
                  <a:pt x="5400" y="4320"/>
                </a:cubicBezTo>
                <a:cubicBezTo>
                  <a:pt x="4586" y="4320"/>
                  <a:pt x="3927" y="3595"/>
                  <a:pt x="3927" y="2700"/>
                </a:cubicBezTo>
                <a:cubicBezTo>
                  <a:pt x="3927" y="1806"/>
                  <a:pt x="4586" y="1080"/>
                  <a:pt x="5400" y="1080"/>
                </a:cubicBezTo>
                <a:moveTo>
                  <a:pt x="491" y="3240"/>
                </a:moveTo>
                <a:lnTo>
                  <a:pt x="2995" y="3240"/>
                </a:lnTo>
                <a:cubicBezTo>
                  <a:pt x="3222" y="4472"/>
                  <a:pt x="4213" y="5400"/>
                  <a:pt x="5400" y="5400"/>
                </a:cubicBezTo>
                <a:cubicBezTo>
                  <a:pt x="6587" y="5400"/>
                  <a:pt x="7578" y="4472"/>
                  <a:pt x="7805" y="3240"/>
                </a:cubicBezTo>
                <a:lnTo>
                  <a:pt x="21109" y="3240"/>
                </a:lnTo>
                <a:cubicBezTo>
                  <a:pt x="21380" y="3240"/>
                  <a:pt x="21600" y="2999"/>
                  <a:pt x="21600" y="2700"/>
                </a:cubicBezTo>
                <a:cubicBezTo>
                  <a:pt x="21600" y="2402"/>
                  <a:pt x="21380" y="2160"/>
                  <a:pt x="21109" y="2160"/>
                </a:cubicBezTo>
                <a:lnTo>
                  <a:pt x="7805" y="2160"/>
                </a:lnTo>
                <a:cubicBezTo>
                  <a:pt x="7578" y="928"/>
                  <a:pt x="6587" y="0"/>
                  <a:pt x="5400" y="0"/>
                </a:cubicBezTo>
                <a:cubicBezTo>
                  <a:pt x="4213" y="0"/>
                  <a:pt x="3222" y="928"/>
                  <a:pt x="2995" y="2160"/>
                </a:cubicBezTo>
                <a:lnTo>
                  <a:pt x="491" y="2160"/>
                </a:lnTo>
                <a:cubicBezTo>
                  <a:pt x="220" y="2160"/>
                  <a:pt x="0" y="2402"/>
                  <a:pt x="0" y="2700"/>
                </a:cubicBezTo>
                <a:cubicBezTo>
                  <a:pt x="0" y="2999"/>
                  <a:pt x="220" y="3240"/>
                  <a:pt x="491" y="3240"/>
                </a:cubicBezTo>
                <a:moveTo>
                  <a:pt x="9327" y="20519"/>
                </a:moveTo>
                <a:cubicBezTo>
                  <a:pt x="8514" y="20519"/>
                  <a:pt x="7855" y="19794"/>
                  <a:pt x="7855" y="18899"/>
                </a:cubicBezTo>
                <a:cubicBezTo>
                  <a:pt x="7855" y="18005"/>
                  <a:pt x="8514" y="17279"/>
                  <a:pt x="9327" y="17279"/>
                </a:cubicBezTo>
                <a:cubicBezTo>
                  <a:pt x="10141" y="17279"/>
                  <a:pt x="10800" y="18005"/>
                  <a:pt x="10800" y="18899"/>
                </a:cubicBezTo>
                <a:cubicBezTo>
                  <a:pt x="10800" y="19794"/>
                  <a:pt x="10141" y="20519"/>
                  <a:pt x="9327" y="20519"/>
                </a:cubicBezTo>
                <a:moveTo>
                  <a:pt x="21109" y="18359"/>
                </a:moveTo>
                <a:lnTo>
                  <a:pt x="11732" y="18359"/>
                </a:lnTo>
                <a:cubicBezTo>
                  <a:pt x="11505" y="17127"/>
                  <a:pt x="10515" y="16199"/>
                  <a:pt x="9327" y="16199"/>
                </a:cubicBezTo>
                <a:cubicBezTo>
                  <a:pt x="8140" y="16199"/>
                  <a:pt x="7150" y="17127"/>
                  <a:pt x="6922" y="18359"/>
                </a:cubicBezTo>
                <a:lnTo>
                  <a:pt x="491" y="18359"/>
                </a:lnTo>
                <a:cubicBezTo>
                  <a:pt x="220" y="18359"/>
                  <a:pt x="0" y="18601"/>
                  <a:pt x="0" y="18899"/>
                </a:cubicBezTo>
                <a:cubicBezTo>
                  <a:pt x="0" y="19198"/>
                  <a:pt x="220" y="19439"/>
                  <a:pt x="491" y="19439"/>
                </a:cubicBezTo>
                <a:lnTo>
                  <a:pt x="6922" y="19439"/>
                </a:lnTo>
                <a:cubicBezTo>
                  <a:pt x="7150" y="20672"/>
                  <a:pt x="8140" y="21600"/>
                  <a:pt x="9327" y="21600"/>
                </a:cubicBezTo>
                <a:cubicBezTo>
                  <a:pt x="10515" y="21600"/>
                  <a:pt x="11505" y="20672"/>
                  <a:pt x="11732" y="19439"/>
                </a:cubicBezTo>
                <a:lnTo>
                  <a:pt x="21109" y="19439"/>
                </a:lnTo>
                <a:cubicBezTo>
                  <a:pt x="21380" y="19439"/>
                  <a:pt x="21600" y="19198"/>
                  <a:pt x="21600" y="18899"/>
                </a:cubicBezTo>
                <a:cubicBezTo>
                  <a:pt x="21600" y="18601"/>
                  <a:pt x="21380" y="18359"/>
                  <a:pt x="21109" y="18359"/>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latin typeface="Lato Regular" charset="0"/>
              <a:ea typeface="Lato Regular" charset="0"/>
              <a:cs typeface="Lato Regular" charset="0"/>
            </a:endParaRPr>
          </a:p>
        </p:txBody>
      </p:sp>
      <p:sp>
        <p:nvSpPr>
          <p:cNvPr id="34" name="Shape 2641">
            <a:extLst>
              <a:ext uri="{FF2B5EF4-FFF2-40B4-BE49-F238E27FC236}">
                <a16:creationId xmlns:a16="http://schemas.microsoft.com/office/drawing/2014/main" id="{9B6D5193-03EE-49C5-A350-F7E6245F072C}"/>
              </a:ext>
            </a:extLst>
          </p:cNvPr>
          <p:cNvSpPr/>
          <p:nvPr/>
        </p:nvSpPr>
        <p:spPr>
          <a:xfrm>
            <a:off x="9501571" y="4504809"/>
            <a:ext cx="354725" cy="225734"/>
          </a:xfrm>
          <a:custGeom>
            <a:avLst/>
            <a:gdLst/>
            <a:ahLst/>
            <a:cxnLst>
              <a:cxn ang="0">
                <a:pos x="wd2" y="hd2"/>
              </a:cxn>
              <a:cxn ang="5400000">
                <a:pos x="wd2" y="hd2"/>
              </a:cxn>
              <a:cxn ang="10800000">
                <a:pos x="wd2" y="hd2"/>
              </a:cxn>
              <a:cxn ang="16200000">
                <a:pos x="wd2" y="hd2"/>
              </a:cxn>
            </a:cxnLst>
            <a:rect l="0" t="0" r="r" b="b"/>
            <a:pathLst>
              <a:path w="21600" h="21600" extrusionOk="0">
                <a:moveTo>
                  <a:pt x="20618" y="16606"/>
                </a:moveTo>
                <a:lnTo>
                  <a:pt x="16691" y="14138"/>
                </a:lnTo>
                <a:lnTo>
                  <a:pt x="16691" y="7462"/>
                </a:lnTo>
                <a:lnTo>
                  <a:pt x="20618" y="4994"/>
                </a:lnTo>
                <a:cubicBezTo>
                  <a:pt x="20618" y="4994"/>
                  <a:pt x="20618" y="16606"/>
                  <a:pt x="20618" y="16606"/>
                </a:cubicBezTo>
                <a:close/>
                <a:moveTo>
                  <a:pt x="21109" y="3086"/>
                </a:moveTo>
                <a:cubicBezTo>
                  <a:pt x="21030" y="3086"/>
                  <a:pt x="20958" y="3122"/>
                  <a:pt x="20892" y="3174"/>
                </a:cubicBezTo>
                <a:lnTo>
                  <a:pt x="20890" y="3167"/>
                </a:lnTo>
                <a:lnTo>
                  <a:pt x="16018" y="6229"/>
                </a:lnTo>
                <a:cubicBezTo>
                  <a:pt x="16013" y="6233"/>
                  <a:pt x="16008" y="6235"/>
                  <a:pt x="16003" y="6239"/>
                </a:cubicBezTo>
                <a:lnTo>
                  <a:pt x="15980" y="6252"/>
                </a:lnTo>
                <a:lnTo>
                  <a:pt x="15983" y="6260"/>
                </a:lnTo>
                <a:cubicBezTo>
                  <a:pt x="15822" y="6387"/>
                  <a:pt x="15709" y="6641"/>
                  <a:pt x="15709" y="6943"/>
                </a:cubicBezTo>
                <a:lnTo>
                  <a:pt x="15709" y="14657"/>
                </a:lnTo>
                <a:cubicBezTo>
                  <a:pt x="15709" y="14959"/>
                  <a:pt x="15822" y="15213"/>
                  <a:pt x="15983" y="15340"/>
                </a:cubicBezTo>
                <a:lnTo>
                  <a:pt x="15980" y="15347"/>
                </a:lnTo>
                <a:lnTo>
                  <a:pt x="16002" y="15360"/>
                </a:lnTo>
                <a:cubicBezTo>
                  <a:pt x="16008" y="15365"/>
                  <a:pt x="16013" y="15368"/>
                  <a:pt x="16018" y="15371"/>
                </a:cubicBezTo>
                <a:lnTo>
                  <a:pt x="20890" y="18433"/>
                </a:lnTo>
                <a:lnTo>
                  <a:pt x="20892" y="18426"/>
                </a:lnTo>
                <a:cubicBezTo>
                  <a:pt x="20958" y="18478"/>
                  <a:pt x="21030" y="18514"/>
                  <a:pt x="21109" y="18514"/>
                </a:cubicBezTo>
                <a:cubicBezTo>
                  <a:pt x="21380" y="18514"/>
                  <a:pt x="21600" y="18169"/>
                  <a:pt x="21600" y="17743"/>
                </a:cubicBezTo>
                <a:lnTo>
                  <a:pt x="21600" y="3857"/>
                </a:lnTo>
                <a:cubicBezTo>
                  <a:pt x="21600" y="3431"/>
                  <a:pt x="21380" y="3086"/>
                  <a:pt x="21109" y="3086"/>
                </a:cubicBezTo>
                <a:moveTo>
                  <a:pt x="13745" y="18514"/>
                </a:moveTo>
                <a:cubicBezTo>
                  <a:pt x="13745" y="19367"/>
                  <a:pt x="13306" y="20057"/>
                  <a:pt x="12764" y="20057"/>
                </a:cubicBezTo>
                <a:lnTo>
                  <a:pt x="1964" y="20057"/>
                </a:lnTo>
                <a:cubicBezTo>
                  <a:pt x="1422" y="20057"/>
                  <a:pt x="982" y="19367"/>
                  <a:pt x="982" y="18514"/>
                </a:cubicBezTo>
                <a:lnTo>
                  <a:pt x="982" y="3086"/>
                </a:lnTo>
                <a:cubicBezTo>
                  <a:pt x="982" y="2233"/>
                  <a:pt x="1422" y="1543"/>
                  <a:pt x="1964" y="1543"/>
                </a:cubicBezTo>
                <a:lnTo>
                  <a:pt x="12764" y="1543"/>
                </a:lnTo>
                <a:cubicBezTo>
                  <a:pt x="13306" y="1543"/>
                  <a:pt x="13745" y="2233"/>
                  <a:pt x="13745" y="3086"/>
                </a:cubicBezTo>
                <a:cubicBezTo>
                  <a:pt x="13745" y="3086"/>
                  <a:pt x="13745" y="18514"/>
                  <a:pt x="13745" y="18514"/>
                </a:cubicBezTo>
                <a:close/>
                <a:moveTo>
                  <a:pt x="12764" y="0"/>
                </a:moveTo>
                <a:lnTo>
                  <a:pt x="1964" y="0"/>
                </a:lnTo>
                <a:cubicBezTo>
                  <a:pt x="879" y="0"/>
                  <a:pt x="0" y="1382"/>
                  <a:pt x="0" y="3086"/>
                </a:cubicBezTo>
                <a:lnTo>
                  <a:pt x="0" y="18514"/>
                </a:lnTo>
                <a:cubicBezTo>
                  <a:pt x="0" y="20219"/>
                  <a:pt x="879" y="21600"/>
                  <a:pt x="1964" y="21600"/>
                </a:cubicBezTo>
                <a:lnTo>
                  <a:pt x="12764" y="21600"/>
                </a:lnTo>
                <a:cubicBezTo>
                  <a:pt x="13848" y="21600"/>
                  <a:pt x="14727" y="20219"/>
                  <a:pt x="14727" y="18514"/>
                </a:cubicBezTo>
                <a:lnTo>
                  <a:pt x="14727" y="3086"/>
                </a:lnTo>
                <a:cubicBezTo>
                  <a:pt x="14727" y="1382"/>
                  <a:pt x="13848" y="0"/>
                  <a:pt x="12764" y="0"/>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latin typeface="Lato Regular" charset="0"/>
              <a:ea typeface="Lato Regular" charset="0"/>
              <a:cs typeface="Lato Regular" charset="0"/>
            </a:endParaRPr>
          </a:p>
        </p:txBody>
      </p:sp>
      <p:sp>
        <p:nvSpPr>
          <p:cNvPr id="35" name="Shape 2688">
            <a:extLst>
              <a:ext uri="{FF2B5EF4-FFF2-40B4-BE49-F238E27FC236}">
                <a16:creationId xmlns:a16="http://schemas.microsoft.com/office/drawing/2014/main" id="{E37D9702-9DD2-4B17-8A04-80DF071F246C}"/>
              </a:ext>
            </a:extLst>
          </p:cNvPr>
          <p:cNvSpPr/>
          <p:nvPr/>
        </p:nvSpPr>
        <p:spPr>
          <a:xfrm>
            <a:off x="5965899" y="2408641"/>
            <a:ext cx="279328" cy="279328"/>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8" y="11291"/>
                  <a:pt x="19636" y="11291"/>
                </a:cubicBezTo>
                <a:lnTo>
                  <a:pt x="19636" y="7364"/>
                </a:lnTo>
                <a:cubicBezTo>
                  <a:pt x="20178"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59"/>
                  <a:pt x="18977" y="0"/>
                  <a:pt x="18164" y="0"/>
                </a:cubicBezTo>
                <a:cubicBezTo>
                  <a:pt x="17350" y="0"/>
                  <a:pt x="16691" y="659"/>
                  <a:pt x="16691" y="1473"/>
                </a:cubicBezTo>
                <a:lnTo>
                  <a:pt x="16691" y="1844"/>
                </a:lnTo>
                <a:lnTo>
                  <a:pt x="2459" y="6029"/>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79" y="21433"/>
                  <a:pt x="5166" y="21600"/>
                  <a:pt x="5400" y="21600"/>
                </a:cubicBezTo>
                <a:lnTo>
                  <a:pt x="9327" y="21600"/>
                </a:lnTo>
                <a:cubicBezTo>
                  <a:pt x="9598" y="21600"/>
                  <a:pt x="9818" y="21381"/>
                  <a:pt x="9818" y="21109"/>
                </a:cubicBezTo>
                <a:cubicBezTo>
                  <a:pt x="9818" y="21072"/>
                  <a:pt x="9805" y="21039"/>
                  <a:pt x="9797" y="21005"/>
                </a:cubicBezTo>
                <a:lnTo>
                  <a:pt x="9806" y="21003"/>
                </a:lnTo>
                <a:lnTo>
                  <a:pt x="8249" y="14329"/>
                </a:lnTo>
                <a:lnTo>
                  <a:pt x="16691" y="16811"/>
                </a:lnTo>
                <a:lnTo>
                  <a:pt x="16691" y="17182"/>
                </a:lnTo>
                <a:cubicBezTo>
                  <a:pt x="16691" y="17995"/>
                  <a:pt x="17350" y="18655"/>
                  <a:pt x="18164" y="18655"/>
                </a:cubicBezTo>
                <a:cubicBezTo>
                  <a:pt x="18977" y="18655"/>
                  <a:pt x="19636" y="17995"/>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latin typeface="Lato Regular" charset="0"/>
              <a:ea typeface="Lato Regular" charset="0"/>
              <a:cs typeface="Lato Regular" charset="0"/>
            </a:endParaRPr>
          </a:p>
        </p:txBody>
      </p:sp>
      <p:sp>
        <p:nvSpPr>
          <p:cNvPr id="36" name="Shape 2571">
            <a:extLst>
              <a:ext uri="{FF2B5EF4-FFF2-40B4-BE49-F238E27FC236}">
                <a16:creationId xmlns:a16="http://schemas.microsoft.com/office/drawing/2014/main" id="{EA97EEB2-A4C2-4A4B-BE6E-74CBA9076557}"/>
              </a:ext>
            </a:extLst>
          </p:cNvPr>
          <p:cNvSpPr/>
          <p:nvPr/>
        </p:nvSpPr>
        <p:spPr>
          <a:xfrm>
            <a:off x="2343584" y="2407219"/>
            <a:ext cx="345875" cy="345875"/>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latin typeface="Lato Regular" charset="0"/>
              <a:ea typeface="Lato Regular" charset="0"/>
              <a:cs typeface="Lato Regular" charset="0"/>
            </a:endParaRPr>
          </a:p>
        </p:txBody>
      </p:sp>
      <p:sp>
        <p:nvSpPr>
          <p:cNvPr id="37" name="Shape 2633">
            <a:extLst>
              <a:ext uri="{FF2B5EF4-FFF2-40B4-BE49-F238E27FC236}">
                <a16:creationId xmlns:a16="http://schemas.microsoft.com/office/drawing/2014/main" id="{5752E92F-DD8D-4C09-827E-068C2F5FF702}"/>
              </a:ext>
            </a:extLst>
          </p:cNvPr>
          <p:cNvSpPr/>
          <p:nvPr/>
        </p:nvSpPr>
        <p:spPr>
          <a:xfrm>
            <a:off x="9538212" y="2438549"/>
            <a:ext cx="279328" cy="279328"/>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3"/>
                </a:moveTo>
                <a:lnTo>
                  <a:pt x="7041" y="6873"/>
                </a:lnTo>
                <a:lnTo>
                  <a:pt x="14559" y="6873"/>
                </a:lnTo>
                <a:cubicBezTo>
                  <a:pt x="14559" y="6873"/>
                  <a:pt x="10800" y="19403"/>
                  <a:pt x="10800" y="19403"/>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8"/>
                </a:lnTo>
                <a:lnTo>
                  <a:pt x="21471" y="6057"/>
                </a:lnTo>
                <a:cubicBezTo>
                  <a:pt x="21459" y="6044"/>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4"/>
                  <a:pt x="129" y="6057"/>
                </a:cubicBezTo>
                <a:lnTo>
                  <a:pt x="98" y="6088"/>
                </a:lnTo>
                <a:lnTo>
                  <a:pt x="105" y="6093"/>
                </a:lnTo>
                <a:cubicBezTo>
                  <a:pt x="43" y="6175"/>
                  <a:pt x="0" y="6272"/>
                  <a:pt x="0" y="6382"/>
                </a:cubicBezTo>
                <a:cubicBezTo>
                  <a:pt x="0" y="6499"/>
                  <a:pt x="46" y="6602"/>
                  <a:pt x="115" y="6686"/>
                </a:cubicBezTo>
                <a:lnTo>
                  <a:pt x="109" y="6690"/>
                </a:lnTo>
                <a:lnTo>
                  <a:pt x="10418" y="21418"/>
                </a:lnTo>
                <a:lnTo>
                  <a:pt x="10424" y="21413"/>
                </a:lnTo>
                <a:cubicBezTo>
                  <a:pt x="10514" y="21525"/>
                  <a:pt x="10646" y="21600"/>
                  <a:pt x="10800" y="21600"/>
                </a:cubicBezTo>
                <a:cubicBezTo>
                  <a:pt x="10954" y="21600"/>
                  <a:pt x="11086" y="21525"/>
                  <a:pt x="11176" y="21413"/>
                </a:cubicBezTo>
                <a:lnTo>
                  <a:pt x="11182" y="21418"/>
                </a:lnTo>
                <a:lnTo>
                  <a:pt x="21491" y="6690"/>
                </a:lnTo>
                <a:lnTo>
                  <a:pt x="21485" y="6686"/>
                </a:lnTo>
                <a:cubicBezTo>
                  <a:pt x="21553" y="6602"/>
                  <a:pt x="21600" y="6499"/>
                  <a:pt x="21600" y="6382"/>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latin typeface="Lato Regular" charset="0"/>
              <a:ea typeface="Lato Regular" charset="0"/>
              <a:cs typeface="Lato Regular" charset="0"/>
            </a:endParaRPr>
          </a:p>
        </p:txBody>
      </p:sp>
      <p:sp>
        <p:nvSpPr>
          <p:cNvPr id="38" name="Shape 2785">
            <a:extLst>
              <a:ext uri="{FF2B5EF4-FFF2-40B4-BE49-F238E27FC236}">
                <a16:creationId xmlns:a16="http://schemas.microsoft.com/office/drawing/2014/main" id="{A2351A76-6C95-46B0-B6FE-210CA3CA1755}"/>
              </a:ext>
            </a:extLst>
          </p:cNvPr>
          <p:cNvSpPr/>
          <p:nvPr/>
        </p:nvSpPr>
        <p:spPr>
          <a:xfrm>
            <a:off x="5988476" y="4510850"/>
            <a:ext cx="279328" cy="228541"/>
          </a:xfrm>
          <a:custGeom>
            <a:avLst/>
            <a:gdLst/>
            <a:ahLst/>
            <a:cxnLst>
              <a:cxn ang="0">
                <a:pos x="wd2" y="hd2"/>
              </a:cxn>
              <a:cxn ang="5400000">
                <a:pos x="wd2" y="hd2"/>
              </a:cxn>
              <a:cxn ang="10800000">
                <a:pos x="wd2" y="hd2"/>
              </a:cxn>
              <a:cxn ang="16200000">
                <a:pos x="wd2" y="hd2"/>
              </a:cxn>
            </a:cxnLst>
            <a:rect l="0" t="0" r="r" b="b"/>
            <a:pathLst>
              <a:path w="21600" h="21600" extrusionOk="0">
                <a:moveTo>
                  <a:pt x="16691" y="20400"/>
                </a:moveTo>
                <a:cubicBezTo>
                  <a:pt x="14522" y="20400"/>
                  <a:pt x="12764" y="18251"/>
                  <a:pt x="12764" y="15600"/>
                </a:cubicBezTo>
                <a:cubicBezTo>
                  <a:pt x="12764" y="12949"/>
                  <a:pt x="14522" y="10800"/>
                  <a:pt x="16691" y="10800"/>
                </a:cubicBezTo>
                <a:cubicBezTo>
                  <a:pt x="18860" y="10800"/>
                  <a:pt x="20618" y="12949"/>
                  <a:pt x="20618" y="15600"/>
                </a:cubicBezTo>
                <a:cubicBezTo>
                  <a:pt x="20618" y="18251"/>
                  <a:pt x="18860" y="20400"/>
                  <a:pt x="16691" y="20400"/>
                </a:cubicBezTo>
                <a:moveTo>
                  <a:pt x="12762" y="3393"/>
                </a:moveTo>
                <a:lnTo>
                  <a:pt x="12781" y="3388"/>
                </a:lnTo>
                <a:cubicBezTo>
                  <a:pt x="12870" y="2164"/>
                  <a:pt x="13702" y="1200"/>
                  <a:pt x="14727" y="1200"/>
                </a:cubicBezTo>
                <a:cubicBezTo>
                  <a:pt x="15521" y="1200"/>
                  <a:pt x="16202" y="1779"/>
                  <a:pt x="16511" y="2609"/>
                </a:cubicBezTo>
                <a:lnTo>
                  <a:pt x="16509" y="2609"/>
                </a:lnTo>
                <a:lnTo>
                  <a:pt x="19162" y="10421"/>
                </a:lnTo>
                <a:cubicBezTo>
                  <a:pt x="18436" y="9902"/>
                  <a:pt x="17593" y="9600"/>
                  <a:pt x="16691" y="9600"/>
                </a:cubicBezTo>
                <a:cubicBezTo>
                  <a:pt x="15082" y="9600"/>
                  <a:pt x="13658" y="10550"/>
                  <a:pt x="12763" y="12012"/>
                </a:cubicBezTo>
                <a:cubicBezTo>
                  <a:pt x="12763" y="12012"/>
                  <a:pt x="12762" y="3393"/>
                  <a:pt x="12762" y="3393"/>
                </a:cubicBezTo>
                <a:close/>
                <a:moveTo>
                  <a:pt x="11782" y="13200"/>
                </a:moveTo>
                <a:lnTo>
                  <a:pt x="9818" y="13200"/>
                </a:lnTo>
                <a:lnTo>
                  <a:pt x="9818" y="4800"/>
                </a:lnTo>
                <a:lnTo>
                  <a:pt x="11782" y="4800"/>
                </a:lnTo>
                <a:cubicBezTo>
                  <a:pt x="11782" y="4800"/>
                  <a:pt x="11782" y="13200"/>
                  <a:pt x="11782" y="13200"/>
                </a:cubicBezTo>
                <a:close/>
                <a:moveTo>
                  <a:pt x="11782" y="15600"/>
                </a:moveTo>
                <a:lnTo>
                  <a:pt x="9818" y="15600"/>
                </a:lnTo>
                <a:lnTo>
                  <a:pt x="9818" y="14400"/>
                </a:lnTo>
                <a:lnTo>
                  <a:pt x="11782" y="14400"/>
                </a:lnTo>
                <a:cubicBezTo>
                  <a:pt x="11782" y="14400"/>
                  <a:pt x="11782" y="15600"/>
                  <a:pt x="11782" y="15600"/>
                </a:cubicBezTo>
                <a:close/>
                <a:moveTo>
                  <a:pt x="8837" y="12012"/>
                </a:moveTo>
                <a:cubicBezTo>
                  <a:pt x="7942" y="10550"/>
                  <a:pt x="6518" y="9600"/>
                  <a:pt x="4909" y="9600"/>
                </a:cubicBezTo>
                <a:cubicBezTo>
                  <a:pt x="4007" y="9600"/>
                  <a:pt x="3164" y="9902"/>
                  <a:pt x="2438" y="10421"/>
                </a:cubicBezTo>
                <a:lnTo>
                  <a:pt x="5091" y="2609"/>
                </a:lnTo>
                <a:lnTo>
                  <a:pt x="5089" y="2609"/>
                </a:lnTo>
                <a:cubicBezTo>
                  <a:pt x="5398" y="1779"/>
                  <a:pt x="6079" y="1200"/>
                  <a:pt x="6873" y="1200"/>
                </a:cubicBezTo>
                <a:cubicBezTo>
                  <a:pt x="7898" y="1200"/>
                  <a:pt x="8730" y="2164"/>
                  <a:pt x="8819" y="3388"/>
                </a:cubicBezTo>
                <a:lnTo>
                  <a:pt x="8838" y="3393"/>
                </a:lnTo>
                <a:cubicBezTo>
                  <a:pt x="8838" y="3393"/>
                  <a:pt x="8837" y="12012"/>
                  <a:pt x="8837" y="12012"/>
                </a:cubicBezTo>
                <a:close/>
                <a:moveTo>
                  <a:pt x="4909" y="20400"/>
                </a:moveTo>
                <a:cubicBezTo>
                  <a:pt x="2740" y="20400"/>
                  <a:pt x="982" y="18251"/>
                  <a:pt x="982" y="15600"/>
                </a:cubicBezTo>
                <a:cubicBezTo>
                  <a:pt x="982" y="12949"/>
                  <a:pt x="2740" y="10800"/>
                  <a:pt x="4909" y="10800"/>
                </a:cubicBezTo>
                <a:cubicBezTo>
                  <a:pt x="7078" y="10800"/>
                  <a:pt x="8836" y="12949"/>
                  <a:pt x="8836" y="15600"/>
                </a:cubicBezTo>
                <a:cubicBezTo>
                  <a:pt x="8836" y="18251"/>
                  <a:pt x="7078" y="20400"/>
                  <a:pt x="4909" y="20400"/>
                </a:cubicBezTo>
                <a:moveTo>
                  <a:pt x="21102" y="12980"/>
                </a:moveTo>
                <a:lnTo>
                  <a:pt x="17504" y="2400"/>
                </a:lnTo>
                <a:lnTo>
                  <a:pt x="17493" y="2402"/>
                </a:lnTo>
                <a:cubicBezTo>
                  <a:pt x="17088" y="1006"/>
                  <a:pt x="16009" y="0"/>
                  <a:pt x="14727" y="0"/>
                </a:cubicBezTo>
                <a:cubicBezTo>
                  <a:pt x="13101" y="0"/>
                  <a:pt x="11782" y="1612"/>
                  <a:pt x="11782" y="3600"/>
                </a:cubicBezTo>
                <a:lnTo>
                  <a:pt x="9818" y="3600"/>
                </a:lnTo>
                <a:cubicBezTo>
                  <a:pt x="9818" y="1612"/>
                  <a:pt x="8499" y="0"/>
                  <a:pt x="6873" y="0"/>
                </a:cubicBezTo>
                <a:cubicBezTo>
                  <a:pt x="5592" y="0"/>
                  <a:pt x="4512" y="1006"/>
                  <a:pt x="4107" y="2402"/>
                </a:cubicBezTo>
                <a:lnTo>
                  <a:pt x="4096" y="2400"/>
                </a:lnTo>
                <a:lnTo>
                  <a:pt x="498" y="12980"/>
                </a:lnTo>
                <a:cubicBezTo>
                  <a:pt x="182" y="13772"/>
                  <a:pt x="0" y="14659"/>
                  <a:pt x="0" y="15600"/>
                </a:cubicBezTo>
                <a:cubicBezTo>
                  <a:pt x="0" y="18914"/>
                  <a:pt x="2198" y="21600"/>
                  <a:pt x="4909" y="21600"/>
                </a:cubicBezTo>
                <a:cubicBezTo>
                  <a:pt x="7284" y="21600"/>
                  <a:pt x="9265" y="19539"/>
                  <a:pt x="9719" y="16800"/>
                </a:cubicBezTo>
                <a:lnTo>
                  <a:pt x="11881" y="16800"/>
                </a:lnTo>
                <a:cubicBezTo>
                  <a:pt x="12335" y="19539"/>
                  <a:pt x="14316" y="21600"/>
                  <a:pt x="16691" y="21600"/>
                </a:cubicBezTo>
                <a:cubicBezTo>
                  <a:pt x="19402" y="21600"/>
                  <a:pt x="21600" y="18914"/>
                  <a:pt x="21600" y="15600"/>
                </a:cubicBezTo>
                <a:cubicBezTo>
                  <a:pt x="21600" y="14659"/>
                  <a:pt x="21418" y="13772"/>
                  <a:pt x="21102" y="12980"/>
                </a:cubicBezTo>
                <a:moveTo>
                  <a:pt x="16691" y="12000"/>
                </a:moveTo>
                <a:cubicBezTo>
                  <a:pt x="15064" y="12000"/>
                  <a:pt x="13745" y="13612"/>
                  <a:pt x="13745" y="15600"/>
                </a:cubicBezTo>
                <a:cubicBezTo>
                  <a:pt x="13745" y="15932"/>
                  <a:pt x="13965" y="16200"/>
                  <a:pt x="14236" y="16200"/>
                </a:cubicBezTo>
                <a:cubicBezTo>
                  <a:pt x="14508" y="16200"/>
                  <a:pt x="14727" y="15932"/>
                  <a:pt x="14727" y="15600"/>
                </a:cubicBezTo>
                <a:cubicBezTo>
                  <a:pt x="14727" y="14275"/>
                  <a:pt x="15606" y="13200"/>
                  <a:pt x="16691" y="13200"/>
                </a:cubicBezTo>
                <a:cubicBezTo>
                  <a:pt x="16962" y="13200"/>
                  <a:pt x="17182" y="12932"/>
                  <a:pt x="17182" y="12600"/>
                </a:cubicBezTo>
                <a:cubicBezTo>
                  <a:pt x="17182" y="12268"/>
                  <a:pt x="16962" y="12000"/>
                  <a:pt x="16691" y="12000"/>
                </a:cubicBezTo>
                <a:moveTo>
                  <a:pt x="4909" y="12000"/>
                </a:moveTo>
                <a:cubicBezTo>
                  <a:pt x="3282" y="12000"/>
                  <a:pt x="1964" y="13612"/>
                  <a:pt x="1964" y="15600"/>
                </a:cubicBezTo>
                <a:cubicBezTo>
                  <a:pt x="1964" y="15932"/>
                  <a:pt x="2183" y="16200"/>
                  <a:pt x="2455" y="16200"/>
                </a:cubicBezTo>
                <a:cubicBezTo>
                  <a:pt x="2726" y="16200"/>
                  <a:pt x="2945" y="15932"/>
                  <a:pt x="2945" y="15600"/>
                </a:cubicBezTo>
                <a:cubicBezTo>
                  <a:pt x="2945" y="14275"/>
                  <a:pt x="3825" y="13200"/>
                  <a:pt x="4909" y="13200"/>
                </a:cubicBezTo>
                <a:cubicBezTo>
                  <a:pt x="5180" y="13200"/>
                  <a:pt x="5400" y="12932"/>
                  <a:pt x="5400" y="12600"/>
                </a:cubicBezTo>
                <a:cubicBezTo>
                  <a:pt x="5400" y="12268"/>
                  <a:pt x="5180" y="12000"/>
                  <a:pt x="4909" y="12000"/>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latin typeface="Lato Regular" charset="0"/>
              <a:ea typeface="Lato Regular" charset="0"/>
              <a:cs typeface="Lato Regular" charset="0"/>
            </a:endParaRPr>
          </a:p>
        </p:txBody>
      </p:sp>
      <p:sp>
        <p:nvSpPr>
          <p:cNvPr id="39" name="Subtitle 2">
            <a:extLst>
              <a:ext uri="{FF2B5EF4-FFF2-40B4-BE49-F238E27FC236}">
                <a16:creationId xmlns:a16="http://schemas.microsoft.com/office/drawing/2014/main" id="{3E1F9460-133A-45AB-BAE2-03678CE85269}"/>
              </a:ext>
            </a:extLst>
          </p:cNvPr>
          <p:cNvSpPr txBox="1">
            <a:spLocks/>
          </p:cNvSpPr>
          <p:nvPr/>
        </p:nvSpPr>
        <p:spPr>
          <a:xfrm>
            <a:off x="8616078" y="5398658"/>
            <a:ext cx="2179356" cy="62276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chemeClr val="bg1"/>
                </a:solidFill>
                <a:latin typeface="Lato Light" charset="0"/>
                <a:ea typeface="Lato Light" charset="0"/>
                <a:cs typeface="Lato Light" charset="0"/>
              </a:rPr>
              <a:t>Frequently, your initial font choice is taken out</a:t>
            </a:r>
          </a:p>
        </p:txBody>
      </p:sp>
    </p:spTree>
    <p:extLst>
      <p:ext uri="{BB962C8B-B14F-4D97-AF65-F5344CB8AC3E}">
        <p14:creationId xmlns:p14="http://schemas.microsoft.com/office/powerpoint/2010/main" val="1720331713"/>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250" fill="hold"/>
                                        <p:tgtEl>
                                          <p:spTgt spid="11"/>
                                        </p:tgtEl>
                                        <p:attrNameLst>
                                          <p:attrName>ppt_x</p:attrName>
                                        </p:attrNameLst>
                                      </p:cBhvr>
                                      <p:tavLst>
                                        <p:tav tm="0">
                                          <p:val>
                                            <p:strVal val="#ppt_x"/>
                                          </p:val>
                                        </p:tav>
                                        <p:tav tm="100000">
                                          <p:val>
                                            <p:strVal val="#ppt_x"/>
                                          </p:val>
                                        </p:tav>
                                      </p:tavLst>
                                    </p:anim>
                                    <p:anim calcmode="lin" valueType="num">
                                      <p:cBhvr additive="base">
                                        <p:cTn id="13" dur="250" fill="hold"/>
                                        <p:tgtEl>
                                          <p:spTgt spid="11"/>
                                        </p:tgtEl>
                                        <p:attrNameLst>
                                          <p:attrName>ppt_y</p:attrName>
                                        </p:attrNameLst>
                                      </p:cBhvr>
                                      <p:tavLst>
                                        <p:tav tm="0">
                                          <p:val>
                                            <p:strVal val="1+#ppt_h/2"/>
                                          </p:val>
                                        </p:tav>
                                        <p:tav tm="100000">
                                          <p:val>
                                            <p:strVal val="#ppt_y"/>
                                          </p:val>
                                        </p:tav>
                                      </p:tavLst>
                                    </p:anim>
                                  </p:childTnLst>
                                </p:cTn>
                              </p:par>
                            </p:childTnLst>
                          </p:cTn>
                        </p:par>
                        <p:par>
                          <p:cTn id="14" fill="hold">
                            <p:stCondLst>
                              <p:cond delay="750"/>
                            </p:stCondLst>
                            <p:childTnLst>
                              <p:par>
                                <p:cTn id="15" presetID="2" presetClass="entr" presetSubtype="4"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250" fill="hold"/>
                                        <p:tgtEl>
                                          <p:spTgt spid="13"/>
                                        </p:tgtEl>
                                        <p:attrNameLst>
                                          <p:attrName>ppt_x</p:attrName>
                                        </p:attrNameLst>
                                      </p:cBhvr>
                                      <p:tavLst>
                                        <p:tav tm="0">
                                          <p:val>
                                            <p:strVal val="#ppt_x"/>
                                          </p:val>
                                        </p:tav>
                                        <p:tav tm="100000">
                                          <p:val>
                                            <p:strVal val="#ppt_x"/>
                                          </p:val>
                                        </p:tav>
                                      </p:tavLst>
                                    </p:anim>
                                    <p:anim calcmode="lin" valueType="num">
                                      <p:cBhvr additive="base">
                                        <p:cTn id="18" dur="250" fill="hold"/>
                                        <p:tgtEl>
                                          <p:spTgt spid="13"/>
                                        </p:tgtEl>
                                        <p:attrNameLst>
                                          <p:attrName>ppt_y</p:attrName>
                                        </p:attrNameLst>
                                      </p:cBhvr>
                                      <p:tavLst>
                                        <p:tav tm="0">
                                          <p:val>
                                            <p:strVal val="1+#ppt_h/2"/>
                                          </p:val>
                                        </p:tav>
                                        <p:tav tm="100000">
                                          <p:val>
                                            <p:strVal val="#ppt_y"/>
                                          </p:val>
                                        </p:tav>
                                      </p:tavLst>
                                    </p:anim>
                                  </p:childTnLst>
                                </p:cTn>
                              </p:par>
                            </p:childTnLst>
                          </p:cTn>
                        </p:par>
                        <p:par>
                          <p:cTn id="19" fill="hold">
                            <p:stCondLst>
                              <p:cond delay="1000"/>
                            </p:stCondLst>
                            <p:childTnLst>
                              <p:par>
                                <p:cTn id="20" presetID="2" presetClass="entr" presetSubtype="4"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250" fill="hold"/>
                                        <p:tgtEl>
                                          <p:spTgt spid="18"/>
                                        </p:tgtEl>
                                        <p:attrNameLst>
                                          <p:attrName>ppt_x</p:attrName>
                                        </p:attrNameLst>
                                      </p:cBhvr>
                                      <p:tavLst>
                                        <p:tav tm="0">
                                          <p:val>
                                            <p:strVal val="#ppt_x"/>
                                          </p:val>
                                        </p:tav>
                                        <p:tav tm="100000">
                                          <p:val>
                                            <p:strVal val="#ppt_x"/>
                                          </p:val>
                                        </p:tav>
                                      </p:tavLst>
                                    </p:anim>
                                    <p:anim calcmode="lin" valueType="num">
                                      <p:cBhvr additive="base">
                                        <p:cTn id="23" dur="250" fill="hold"/>
                                        <p:tgtEl>
                                          <p:spTgt spid="18"/>
                                        </p:tgtEl>
                                        <p:attrNameLst>
                                          <p:attrName>ppt_y</p:attrName>
                                        </p:attrNameLst>
                                      </p:cBhvr>
                                      <p:tavLst>
                                        <p:tav tm="0">
                                          <p:val>
                                            <p:strVal val="1+#ppt_h/2"/>
                                          </p:val>
                                        </p:tav>
                                        <p:tav tm="100000">
                                          <p:val>
                                            <p:strVal val="#ppt_y"/>
                                          </p:val>
                                        </p:tav>
                                      </p:tavLst>
                                    </p:anim>
                                  </p:childTnLst>
                                </p:cTn>
                              </p:par>
                            </p:childTnLst>
                          </p:cTn>
                        </p:par>
                        <p:par>
                          <p:cTn id="24" fill="hold">
                            <p:stCondLst>
                              <p:cond delay="1250"/>
                            </p:stCondLst>
                            <p:childTnLst>
                              <p:par>
                                <p:cTn id="25" presetID="2" presetClass="entr" presetSubtype="4"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250" fill="hold"/>
                                        <p:tgtEl>
                                          <p:spTgt spid="19"/>
                                        </p:tgtEl>
                                        <p:attrNameLst>
                                          <p:attrName>ppt_x</p:attrName>
                                        </p:attrNameLst>
                                      </p:cBhvr>
                                      <p:tavLst>
                                        <p:tav tm="0">
                                          <p:val>
                                            <p:strVal val="#ppt_x"/>
                                          </p:val>
                                        </p:tav>
                                        <p:tav tm="100000">
                                          <p:val>
                                            <p:strVal val="#ppt_x"/>
                                          </p:val>
                                        </p:tav>
                                      </p:tavLst>
                                    </p:anim>
                                    <p:anim calcmode="lin" valueType="num">
                                      <p:cBhvr additive="base">
                                        <p:cTn id="28" dur="250" fill="hold"/>
                                        <p:tgtEl>
                                          <p:spTgt spid="19"/>
                                        </p:tgtEl>
                                        <p:attrNameLst>
                                          <p:attrName>ppt_y</p:attrName>
                                        </p:attrNameLst>
                                      </p:cBhvr>
                                      <p:tavLst>
                                        <p:tav tm="0">
                                          <p:val>
                                            <p:strVal val="1+#ppt_h/2"/>
                                          </p:val>
                                        </p:tav>
                                        <p:tav tm="100000">
                                          <p:val>
                                            <p:strVal val="#ppt_y"/>
                                          </p:val>
                                        </p:tav>
                                      </p:tavLst>
                                    </p:anim>
                                  </p:childTnLst>
                                </p:cTn>
                              </p:par>
                            </p:childTnLst>
                          </p:cTn>
                        </p:par>
                        <p:par>
                          <p:cTn id="29" fill="hold">
                            <p:stCondLst>
                              <p:cond delay="1500"/>
                            </p:stCondLst>
                            <p:childTnLst>
                              <p:par>
                                <p:cTn id="30" presetID="2" presetClass="entr" presetSubtype="4" fill="hold" grpId="0" nodeType="afterEffect">
                                  <p:stCondLst>
                                    <p:cond delay="0"/>
                                  </p:stCondLst>
                                  <p:childTnLst>
                                    <p:set>
                                      <p:cBhvr>
                                        <p:cTn id="31" dur="1" fill="hold">
                                          <p:stCondLst>
                                            <p:cond delay="0"/>
                                          </p:stCondLst>
                                        </p:cTn>
                                        <p:tgtEl>
                                          <p:spTgt spid="20"/>
                                        </p:tgtEl>
                                        <p:attrNameLst>
                                          <p:attrName>style.visibility</p:attrName>
                                        </p:attrNameLst>
                                      </p:cBhvr>
                                      <p:to>
                                        <p:strVal val="visible"/>
                                      </p:to>
                                    </p:set>
                                    <p:anim calcmode="lin" valueType="num">
                                      <p:cBhvr additive="base">
                                        <p:cTn id="32" dur="250" fill="hold"/>
                                        <p:tgtEl>
                                          <p:spTgt spid="20"/>
                                        </p:tgtEl>
                                        <p:attrNameLst>
                                          <p:attrName>ppt_x</p:attrName>
                                        </p:attrNameLst>
                                      </p:cBhvr>
                                      <p:tavLst>
                                        <p:tav tm="0">
                                          <p:val>
                                            <p:strVal val="#ppt_x"/>
                                          </p:val>
                                        </p:tav>
                                        <p:tav tm="100000">
                                          <p:val>
                                            <p:strVal val="#ppt_x"/>
                                          </p:val>
                                        </p:tav>
                                      </p:tavLst>
                                    </p:anim>
                                    <p:anim calcmode="lin" valueType="num">
                                      <p:cBhvr additive="base">
                                        <p:cTn id="33" dur="250" fill="hold"/>
                                        <p:tgtEl>
                                          <p:spTgt spid="20"/>
                                        </p:tgtEl>
                                        <p:attrNameLst>
                                          <p:attrName>ppt_y</p:attrName>
                                        </p:attrNameLst>
                                      </p:cBhvr>
                                      <p:tavLst>
                                        <p:tav tm="0">
                                          <p:val>
                                            <p:strVal val="1+#ppt_h/2"/>
                                          </p:val>
                                        </p:tav>
                                        <p:tav tm="100000">
                                          <p:val>
                                            <p:strVal val="#ppt_y"/>
                                          </p:val>
                                        </p:tav>
                                      </p:tavLst>
                                    </p:anim>
                                  </p:childTnLst>
                                </p:cTn>
                              </p:par>
                            </p:childTnLst>
                          </p:cTn>
                        </p:par>
                        <p:par>
                          <p:cTn id="34" fill="hold">
                            <p:stCondLst>
                              <p:cond delay="1750"/>
                            </p:stCondLst>
                            <p:childTnLst>
                              <p:par>
                                <p:cTn id="35" presetID="2" presetClass="entr" presetSubtype="4" fill="hold" grpId="0" nodeType="after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250" fill="hold"/>
                                        <p:tgtEl>
                                          <p:spTgt spid="21"/>
                                        </p:tgtEl>
                                        <p:attrNameLst>
                                          <p:attrName>ppt_x</p:attrName>
                                        </p:attrNameLst>
                                      </p:cBhvr>
                                      <p:tavLst>
                                        <p:tav tm="0">
                                          <p:val>
                                            <p:strVal val="#ppt_x"/>
                                          </p:val>
                                        </p:tav>
                                        <p:tav tm="100000">
                                          <p:val>
                                            <p:strVal val="#ppt_x"/>
                                          </p:val>
                                        </p:tav>
                                      </p:tavLst>
                                    </p:anim>
                                    <p:anim calcmode="lin" valueType="num">
                                      <p:cBhvr additive="base">
                                        <p:cTn id="38" dur="250" fill="hold"/>
                                        <p:tgtEl>
                                          <p:spTgt spid="21"/>
                                        </p:tgtEl>
                                        <p:attrNameLst>
                                          <p:attrName>ppt_y</p:attrName>
                                        </p:attrNameLst>
                                      </p:cBhvr>
                                      <p:tavLst>
                                        <p:tav tm="0">
                                          <p:val>
                                            <p:strVal val="1+#ppt_h/2"/>
                                          </p:val>
                                        </p:tav>
                                        <p:tav tm="100000">
                                          <p:val>
                                            <p:strVal val="#ppt_y"/>
                                          </p:val>
                                        </p:tav>
                                      </p:tavLst>
                                    </p:anim>
                                  </p:childTnLst>
                                </p:cTn>
                              </p:par>
                            </p:childTnLst>
                          </p:cTn>
                        </p:par>
                        <p:par>
                          <p:cTn id="39" fill="hold">
                            <p:stCondLst>
                              <p:cond delay="2000"/>
                            </p:stCondLst>
                            <p:childTnLst>
                              <p:par>
                                <p:cTn id="40" presetID="2" presetClass="entr" presetSubtype="4" fill="hold" grpId="0" nodeType="after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250" fill="hold"/>
                                        <p:tgtEl>
                                          <p:spTgt spid="22"/>
                                        </p:tgtEl>
                                        <p:attrNameLst>
                                          <p:attrName>ppt_x</p:attrName>
                                        </p:attrNameLst>
                                      </p:cBhvr>
                                      <p:tavLst>
                                        <p:tav tm="0">
                                          <p:val>
                                            <p:strVal val="#ppt_x"/>
                                          </p:val>
                                        </p:tav>
                                        <p:tav tm="100000">
                                          <p:val>
                                            <p:strVal val="#ppt_x"/>
                                          </p:val>
                                        </p:tav>
                                      </p:tavLst>
                                    </p:anim>
                                    <p:anim calcmode="lin" valueType="num">
                                      <p:cBhvr additive="base">
                                        <p:cTn id="43" dur="250" fill="hold"/>
                                        <p:tgtEl>
                                          <p:spTgt spid="22"/>
                                        </p:tgtEl>
                                        <p:attrNameLst>
                                          <p:attrName>ppt_y</p:attrName>
                                        </p:attrNameLst>
                                      </p:cBhvr>
                                      <p:tavLst>
                                        <p:tav tm="0">
                                          <p:val>
                                            <p:strVal val="1+#ppt_h/2"/>
                                          </p:val>
                                        </p:tav>
                                        <p:tav tm="100000">
                                          <p:val>
                                            <p:strVal val="#ppt_y"/>
                                          </p:val>
                                        </p:tav>
                                      </p:tavLst>
                                    </p:anim>
                                  </p:childTnLst>
                                </p:cTn>
                              </p:par>
                            </p:childTnLst>
                          </p:cTn>
                        </p:par>
                        <p:par>
                          <p:cTn id="44" fill="hold">
                            <p:stCondLst>
                              <p:cond delay="2250"/>
                            </p:stCondLst>
                            <p:childTnLst>
                              <p:par>
                                <p:cTn id="45" presetID="2" presetClass="entr" presetSubtype="4" fill="hold" grpId="0" nodeType="after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250" fill="hold"/>
                                        <p:tgtEl>
                                          <p:spTgt spid="23"/>
                                        </p:tgtEl>
                                        <p:attrNameLst>
                                          <p:attrName>ppt_x</p:attrName>
                                        </p:attrNameLst>
                                      </p:cBhvr>
                                      <p:tavLst>
                                        <p:tav tm="0">
                                          <p:val>
                                            <p:strVal val="#ppt_x"/>
                                          </p:val>
                                        </p:tav>
                                        <p:tav tm="100000">
                                          <p:val>
                                            <p:strVal val="#ppt_x"/>
                                          </p:val>
                                        </p:tav>
                                      </p:tavLst>
                                    </p:anim>
                                    <p:anim calcmode="lin" valueType="num">
                                      <p:cBhvr additive="base">
                                        <p:cTn id="48" dur="250" fill="hold"/>
                                        <p:tgtEl>
                                          <p:spTgt spid="23"/>
                                        </p:tgtEl>
                                        <p:attrNameLst>
                                          <p:attrName>ppt_y</p:attrName>
                                        </p:attrNameLst>
                                      </p:cBhvr>
                                      <p:tavLst>
                                        <p:tav tm="0">
                                          <p:val>
                                            <p:strVal val="1+#ppt_h/2"/>
                                          </p:val>
                                        </p:tav>
                                        <p:tav tm="100000">
                                          <p:val>
                                            <p:strVal val="#ppt_y"/>
                                          </p:val>
                                        </p:tav>
                                      </p:tavLst>
                                    </p:anim>
                                  </p:childTnLst>
                                </p:cTn>
                              </p:par>
                            </p:childTnLst>
                          </p:cTn>
                        </p:par>
                        <p:par>
                          <p:cTn id="49" fill="hold">
                            <p:stCondLst>
                              <p:cond delay="2500"/>
                            </p:stCondLst>
                            <p:childTnLst>
                              <p:par>
                                <p:cTn id="50" presetID="2" presetClass="entr" presetSubtype="4" fill="hold" grpId="0" nodeType="afterEffect">
                                  <p:stCondLst>
                                    <p:cond delay="0"/>
                                  </p:stCondLst>
                                  <p:childTnLst>
                                    <p:set>
                                      <p:cBhvr>
                                        <p:cTn id="51" dur="1" fill="hold">
                                          <p:stCondLst>
                                            <p:cond delay="0"/>
                                          </p:stCondLst>
                                        </p:cTn>
                                        <p:tgtEl>
                                          <p:spTgt spid="24"/>
                                        </p:tgtEl>
                                        <p:attrNameLst>
                                          <p:attrName>style.visibility</p:attrName>
                                        </p:attrNameLst>
                                      </p:cBhvr>
                                      <p:to>
                                        <p:strVal val="visible"/>
                                      </p:to>
                                    </p:set>
                                    <p:anim calcmode="lin" valueType="num">
                                      <p:cBhvr additive="base">
                                        <p:cTn id="52" dur="250" fill="hold"/>
                                        <p:tgtEl>
                                          <p:spTgt spid="24"/>
                                        </p:tgtEl>
                                        <p:attrNameLst>
                                          <p:attrName>ppt_x</p:attrName>
                                        </p:attrNameLst>
                                      </p:cBhvr>
                                      <p:tavLst>
                                        <p:tav tm="0">
                                          <p:val>
                                            <p:strVal val="#ppt_x"/>
                                          </p:val>
                                        </p:tav>
                                        <p:tav tm="100000">
                                          <p:val>
                                            <p:strVal val="#ppt_x"/>
                                          </p:val>
                                        </p:tav>
                                      </p:tavLst>
                                    </p:anim>
                                    <p:anim calcmode="lin" valueType="num">
                                      <p:cBhvr additive="base">
                                        <p:cTn id="53" dur="250" fill="hold"/>
                                        <p:tgtEl>
                                          <p:spTgt spid="24"/>
                                        </p:tgtEl>
                                        <p:attrNameLst>
                                          <p:attrName>ppt_y</p:attrName>
                                        </p:attrNameLst>
                                      </p:cBhvr>
                                      <p:tavLst>
                                        <p:tav tm="0">
                                          <p:val>
                                            <p:strVal val="1+#ppt_h/2"/>
                                          </p:val>
                                        </p:tav>
                                        <p:tav tm="100000">
                                          <p:val>
                                            <p:strVal val="#ppt_y"/>
                                          </p:val>
                                        </p:tav>
                                      </p:tavLst>
                                    </p:anim>
                                  </p:childTnLst>
                                </p:cTn>
                              </p:par>
                            </p:childTnLst>
                          </p:cTn>
                        </p:par>
                        <p:par>
                          <p:cTn id="54" fill="hold">
                            <p:stCondLst>
                              <p:cond delay="2750"/>
                            </p:stCondLst>
                            <p:childTnLst>
                              <p:par>
                                <p:cTn id="55" presetID="2" presetClass="entr" presetSubtype="4" fill="hold" grpId="0" nodeType="afterEffect">
                                  <p:stCondLst>
                                    <p:cond delay="0"/>
                                  </p:stCondLst>
                                  <p:childTnLst>
                                    <p:set>
                                      <p:cBhvr>
                                        <p:cTn id="56" dur="1" fill="hold">
                                          <p:stCondLst>
                                            <p:cond delay="0"/>
                                          </p:stCondLst>
                                        </p:cTn>
                                        <p:tgtEl>
                                          <p:spTgt spid="25"/>
                                        </p:tgtEl>
                                        <p:attrNameLst>
                                          <p:attrName>style.visibility</p:attrName>
                                        </p:attrNameLst>
                                      </p:cBhvr>
                                      <p:to>
                                        <p:strVal val="visible"/>
                                      </p:to>
                                    </p:set>
                                    <p:anim calcmode="lin" valueType="num">
                                      <p:cBhvr additive="base">
                                        <p:cTn id="57" dur="250" fill="hold"/>
                                        <p:tgtEl>
                                          <p:spTgt spid="25"/>
                                        </p:tgtEl>
                                        <p:attrNameLst>
                                          <p:attrName>ppt_x</p:attrName>
                                        </p:attrNameLst>
                                      </p:cBhvr>
                                      <p:tavLst>
                                        <p:tav tm="0">
                                          <p:val>
                                            <p:strVal val="#ppt_x"/>
                                          </p:val>
                                        </p:tav>
                                        <p:tav tm="100000">
                                          <p:val>
                                            <p:strVal val="#ppt_x"/>
                                          </p:val>
                                        </p:tav>
                                      </p:tavLst>
                                    </p:anim>
                                    <p:anim calcmode="lin" valueType="num">
                                      <p:cBhvr additive="base">
                                        <p:cTn id="58" dur="250" fill="hold"/>
                                        <p:tgtEl>
                                          <p:spTgt spid="25"/>
                                        </p:tgtEl>
                                        <p:attrNameLst>
                                          <p:attrName>ppt_y</p:attrName>
                                        </p:attrNameLst>
                                      </p:cBhvr>
                                      <p:tavLst>
                                        <p:tav tm="0">
                                          <p:val>
                                            <p:strVal val="1+#ppt_h/2"/>
                                          </p:val>
                                        </p:tav>
                                        <p:tav tm="100000">
                                          <p:val>
                                            <p:strVal val="#ppt_y"/>
                                          </p:val>
                                        </p:tav>
                                      </p:tavLst>
                                    </p:anim>
                                  </p:childTnLst>
                                </p:cTn>
                              </p:par>
                            </p:childTnLst>
                          </p:cTn>
                        </p:par>
                        <p:par>
                          <p:cTn id="59" fill="hold">
                            <p:stCondLst>
                              <p:cond delay="3000"/>
                            </p:stCondLst>
                            <p:childTnLst>
                              <p:par>
                                <p:cTn id="60" presetID="2" presetClass="entr" presetSubtype="4" fill="hold" grpId="0" nodeType="afterEffect">
                                  <p:stCondLst>
                                    <p:cond delay="0"/>
                                  </p:stCondLst>
                                  <p:childTnLst>
                                    <p:set>
                                      <p:cBhvr>
                                        <p:cTn id="61" dur="1" fill="hold">
                                          <p:stCondLst>
                                            <p:cond delay="0"/>
                                          </p:stCondLst>
                                        </p:cTn>
                                        <p:tgtEl>
                                          <p:spTgt spid="26"/>
                                        </p:tgtEl>
                                        <p:attrNameLst>
                                          <p:attrName>style.visibility</p:attrName>
                                        </p:attrNameLst>
                                      </p:cBhvr>
                                      <p:to>
                                        <p:strVal val="visible"/>
                                      </p:to>
                                    </p:set>
                                    <p:anim calcmode="lin" valueType="num">
                                      <p:cBhvr additive="base">
                                        <p:cTn id="62" dur="250" fill="hold"/>
                                        <p:tgtEl>
                                          <p:spTgt spid="26"/>
                                        </p:tgtEl>
                                        <p:attrNameLst>
                                          <p:attrName>ppt_x</p:attrName>
                                        </p:attrNameLst>
                                      </p:cBhvr>
                                      <p:tavLst>
                                        <p:tav tm="0">
                                          <p:val>
                                            <p:strVal val="#ppt_x"/>
                                          </p:val>
                                        </p:tav>
                                        <p:tav tm="100000">
                                          <p:val>
                                            <p:strVal val="#ppt_x"/>
                                          </p:val>
                                        </p:tav>
                                      </p:tavLst>
                                    </p:anim>
                                    <p:anim calcmode="lin" valueType="num">
                                      <p:cBhvr additive="base">
                                        <p:cTn id="63" dur="250" fill="hold"/>
                                        <p:tgtEl>
                                          <p:spTgt spid="26"/>
                                        </p:tgtEl>
                                        <p:attrNameLst>
                                          <p:attrName>ppt_y</p:attrName>
                                        </p:attrNameLst>
                                      </p:cBhvr>
                                      <p:tavLst>
                                        <p:tav tm="0">
                                          <p:val>
                                            <p:strVal val="1+#ppt_h/2"/>
                                          </p:val>
                                        </p:tav>
                                        <p:tav tm="100000">
                                          <p:val>
                                            <p:strVal val="#ppt_y"/>
                                          </p:val>
                                        </p:tav>
                                      </p:tavLst>
                                    </p:anim>
                                  </p:childTnLst>
                                </p:cTn>
                              </p:par>
                            </p:childTnLst>
                          </p:cTn>
                        </p:par>
                        <p:par>
                          <p:cTn id="64" fill="hold">
                            <p:stCondLst>
                              <p:cond delay="3250"/>
                            </p:stCondLst>
                            <p:childTnLst>
                              <p:par>
                                <p:cTn id="65" presetID="2" presetClass="entr" presetSubtype="4" fill="hold" grpId="0" nodeType="afterEffect">
                                  <p:stCondLst>
                                    <p:cond delay="0"/>
                                  </p:stCondLst>
                                  <p:childTnLst>
                                    <p:set>
                                      <p:cBhvr>
                                        <p:cTn id="66" dur="1" fill="hold">
                                          <p:stCondLst>
                                            <p:cond delay="0"/>
                                          </p:stCondLst>
                                        </p:cTn>
                                        <p:tgtEl>
                                          <p:spTgt spid="27"/>
                                        </p:tgtEl>
                                        <p:attrNameLst>
                                          <p:attrName>style.visibility</p:attrName>
                                        </p:attrNameLst>
                                      </p:cBhvr>
                                      <p:to>
                                        <p:strVal val="visible"/>
                                      </p:to>
                                    </p:set>
                                    <p:anim calcmode="lin" valueType="num">
                                      <p:cBhvr additive="base">
                                        <p:cTn id="67" dur="250" fill="hold"/>
                                        <p:tgtEl>
                                          <p:spTgt spid="27"/>
                                        </p:tgtEl>
                                        <p:attrNameLst>
                                          <p:attrName>ppt_x</p:attrName>
                                        </p:attrNameLst>
                                      </p:cBhvr>
                                      <p:tavLst>
                                        <p:tav tm="0">
                                          <p:val>
                                            <p:strVal val="#ppt_x"/>
                                          </p:val>
                                        </p:tav>
                                        <p:tav tm="100000">
                                          <p:val>
                                            <p:strVal val="#ppt_x"/>
                                          </p:val>
                                        </p:tav>
                                      </p:tavLst>
                                    </p:anim>
                                    <p:anim calcmode="lin" valueType="num">
                                      <p:cBhvr additive="base">
                                        <p:cTn id="68" dur="250" fill="hold"/>
                                        <p:tgtEl>
                                          <p:spTgt spid="27"/>
                                        </p:tgtEl>
                                        <p:attrNameLst>
                                          <p:attrName>ppt_y</p:attrName>
                                        </p:attrNameLst>
                                      </p:cBhvr>
                                      <p:tavLst>
                                        <p:tav tm="0">
                                          <p:val>
                                            <p:strVal val="1+#ppt_h/2"/>
                                          </p:val>
                                        </p:tav>
                                        <p:tav tm="100000">
                                          <p:val>
                                            <p:strVal val="#ppt_y"/>
                                          </p:val>
                                        </p:tav>
                                      </p:tavLst>
                                    </p:anim>
                                  </p:childTnLst>
                                </p:cTn>
                              </p:par>
                            </p:childTnLst>
                          </p:cTn>
                        </p:par>
                        <p:par>
                          <p:cTn id="69" fill="hold">
                            <p:stCondLst>
                              <p:cond delay="3500"/>
                            </p:stCondLst>
                            <p:childTnLst>
                              <p:par>
                                <p:cTn id="70" presetID="2" presetClass="entr" presetSubtype="4" fill="hold" grpId="0" nodeType="afterEffect">
                                  <p:stCondLst>
                                    <p:cond delay="0"/>
                                  </p:stCondLst>
                                  <p:childTnLst>
                                    <p:set>
                                      <p:cBhvr>
                                        <p:cTn id="71" dur="1" fill="hold">
                                          <p:stCondLst>
                                            <p:cond delay="0"/>
                                          </p:stCondLst>
                                        </p:cTn>
                                        <p:tgtEl>
                                          <p:spTgt spid="28"/>
                                        </p:tgtEl>
                                        <p:attrNameLst>
                                          <p:attrName>style.visibility</p:attrName>
                                        </p:attrNameLst>
                                      </p:cBhvr>
                                      <p:to>
                                        <p:strVal val="visible"/>
                                      </p:to>
                                    </p:set>
                                    <p:anim calcmode="lin" valueType="num">
                                      <p:cBhvr additive="base">
                                        <p:cTn id="72" dur="250" fill="hold"/>
                                        <p:tgtEl>
                                          <p:spTgt spid="28"/>
                                        </p:tgtEl>
                                        <p:attrNameLst>
                                          <p:attrName>ppt_x</p:attrName>
                                        </p:attrNameLst>
                                      </p:cBhvr>
                                      <p:tavLst>
                                        <p:tav tm="0">
                                          <p:val>
                                            <p:strVal val="#ppt_x"/>
                                          </p:val>
                                        </p:tav>
                                        <p:tav tm="100000">
                                          <p:val>
                                            <p:strVal val="#ppt_x"/>
                                          </p:val>
                                        </p:tav>
                                      </p:tavLst>
                                    </p:anim>
                                    <p:anim calcmode="lin" valueType="num">
                                      <p:cBhvr additive="base">
                                        <p:cTn id="73" dur="250" fill="hold"/>
                                        <p:tgtEl>
                                          <p:spTgt spid="28"/>
                                        </p:tgtEl>
                                        <p:attrNameLst>
                                          <p:attrName>ppt_y</p:attrName>
                                        </p:attrNameLst>
                                      </p:cBhvr>
                                      <p:tavLst>
                                        <p:tav tm="0">
                                          <p:val>
                                            <p:strVal val="1+#ppt_h/2"/>
                                          </p:val>
                                        </p:tav>
                                        <p:tav tm="100000">
                                          <p:val>
                                            <p:strVal val="#ppt_y"/>
                                          </p:val>
                                        </p:tav>
                                      </p:tavLst>
                                    </p:anim>
                                  </p:childTnLst>
                                </p:cTn>
                              </p:par>
                            </p:childTnLst>
                          </p:cTn>
                        </p:par>
                        <p:par>
                          <p:cTn id="74" fill="hold">
                            <p:stCondLst>
                              <p:cond delay="3750"/>
                            </p:stCondLst>
                            <p:childTnLst>
                              <p:par>
                                <p:cTn id="75" presetID="2" presetClass="entr" presetSubtype="4" fill="hold" grpId="0" nodeType="afterEffect">
                                  <p:stCondLst>
                                    <p:cond delay="0"/>
                                  </p:stCondLst>
                                  <p:childTnLst>
                                    <p:set>
                                      <p:cBhvr>
                                        <p:cTn id="76" dur="1" fill="hold">
                                          <p:stCondLst>
                                            <p:cond delay="0"/>
                                          </p:stCondLst>
                                        </p:cTn>
                                        <p:tgtEl>
                                          <p:spTgt spid="29"/>
                                        </p:tgtEl>
                                        <p:attrNameLst>
                                          <p:attrName>style.visibility</p:attrName>
                                        </p:attrNameLst>
                                      </p:cBhvr>
                                      <p:to>
                                        <p:strVal val="visible"/>
                                      </p:to>
                                    </p:set>
                                    <p:anim calcmode="lin" valueType="num">
                                      <p:cBhvr additive="base">
                                        <p:cTn id="77" dur="250" fill="hold"/>
                                        <p:tgtEl>
                                          <p:spTgt spid="29"/>
                                        </p:tgtEl>
                                        <p:attrNameLst>
                                          <p:attrName>ppt_x</p:attrName>
                                        </p:attrNameLst>
                                      </p:cBhvr>
                                      <p:tavLst>
                                        <p:tav tm="0">
                                          <p:val>
                                            <p:strVal val="#ppt_x"/>
                                          </p:val>
                                        </p:tav>
                                        <p:tav tm="100000">
                                          <p:val>
                                            <p:strVal val="#ppt_x"/>
                                          </p:val>
                                        </p:tav>
                                      </p:tavLst>
                                    </p:anim>
                                    <p:anim calcmode="lin" valueType="num">
                                      <p:cBhvr additive="base">
                                        <p:cTn id="78" dur="250" fill="hold"/>
                                        <p:tgtEl>
                                          <p:spTgt spid="29"/>
                                        </p:tgtEl>
                                        <p:attrNameLst>
                                          <p:attrName>ppt_y</p:attrName>
                                        </p:attrNameLst>
                                      </p:cBhvr>
                                      <p:tavLst>
                                        <p:tav tm="0">
                                          <p:val>
                                            <p:strVal val="1+#ppt_h/2"/>
                                          </p:val>
                                        </p:tav>
                                        <p:tav tm="100000">
                                          <p:val>
                                            <p:strVal val="#ppt_y"/>
                                          </p:val>
                                        </p:tav>
                                      </p:tavLst>
                                    </p:anim>
                                  </p:childTnLst>
                                </p:cTn>
                              </p:par>
                            </p:childTnLst>
                          </p:cTn>
                        </p:par>
                        <p:par>
                          <p:cTn id="79" fill="hold">
                            <p:stCondLst>
                              <p:cond delay="4000"/>
                            </p:stCondLst>
                            <p:childTnLst>
                              <p:par>
                                <p:cTn id="80" presetID="2" presetClass="entr" presetSubtype="4" fill="hold" grpId="0" nodeType="afterEffect">
                                  <p:stCondLst>
                                    <p:cond delay="0"/>
                                  </p:stCondLst>
                                  <p:childTnLst>
                                    <p:set>
                                      <p:cBhvr>
                                        <p:cTn id="81" dur="1" fill="hold">
                                          <p:stCondLst>
                                            <p:cond delay="0"/>
                                          </p:stCondLst>
                                        </p:cTn>
                                        <p:tgtEl>
                                          <p:spTgt spid="30"/>
                                        </p:tgtEl>
                                        <p:attrNameLst>
                                          <p:attrName>style.visibility</p:attrName>
                                        </p:attrNameLst>
                                      </p:cBhvr>
                                      <p:to>
                                        <p:strVal val="visible"/>
                                      </p:to>
                                    </p:set>
                                    <p:anim calcmode="lin" valueType="num">
                                      <p:cBhvr additive="base">
                                        <p:cTn id="82" dur="250" fill="hold"/>
                                        <p:tgtEl>
                                          <p:spTgt spid="30"/>
                                        </p:tgtEl>
                                        <p:attrNameLst>
                                          <p:attrName>ppt_x</p:attrName>
                                        </p:attrNameLst>
                                      </p:cBhvr>
                                      <p:tavLst>
                                        <p:tav tm="0">
                                          <p:val>
                                            <p:strVal val="#ppt_x"/>
                                          </p:val>
                                        </p:tav>
                                        <p:tav tm="100000">
                                          <p:val>
                                            <p:strVal val="#ppt_x"/>
                                          </p:val>
                                        </p:tav>
                                      </p:tavLst>
                                    </p:anim>
                                    <p:anim calcmode="lin" valueType="num">
                                      <p:cBhvr additive="base">
                                        <p:cTn id="83" dur="250" fill="hold"/>
                                        <p:tgtEl>
                                          <p:spTgt spid="30"/>
                                        </p:tgtEl>
                                        <p:attrNameLst>
                                          <p:attrName>ppt_y</p:attrName>
                                        </p:attrNameLst>
                                      </p:cBhvr>
                                      <p:tavLst>
                                        <p:tav tm="0">
                                          <p:val>
                                            <p:strVal val="1+#ppt_h/2"/>
                                          </p:val>
                                        </p:tav>
                                        <p:tav tm="100000">
                                          <p:val>
                                            <p:strVal val="#ppt_y"/>
                                          </p:val>
                                        </p:tav>
                                      </p:tavLst>
                                    </p:anim>
                                  </p:childTnLst>
                                </p:cTn>
                              </p:par>
                            </p:childTnLst>
                          </p:cTn>
                        </p:par>
                        <p:par>
                          <p:cTn id="84" fill="hold">
                            <p:stCondLst>
                              <p:cond delay="4250"/>
                            </p:stCondLst>
                            <p:childTnLst>
                              <p:par>
                                <p:cTn id="85" presetID="2" presetClass="entr" presetSubtype="4" fill="hold" grpId="0" nodeType="afterEffect">
                                  <p:stCondLst>
                                    <p:cond delay="0"/>
                                  </p:stCondLst>
                                  <p:childTnLst>
                                    <p:set>
                                      <p:cBhvr>
                                        <p:cTn id="86" dur="1" fill="hold">
                                          <p:stCondLst>
                                            <p:cond delay="0"/>
                                          </p:stCondLst>
                                        </p:cTn>
                                        <p:tgtEl>
                                          <p:spTgt spid="31"/>
                                        </p:tgtEl>
                                        <p:attrNameLst>
                                          <p:attrName>style.visibility</p:attrName>
                                        </p:attrNameLst>
                                      </p:cBhvr>
                                      <p:to>
                                        <p:strVal val="visible"/>
                                      </p:to>
                                    </p:set>
                                    <p:anim calcmode="lin" valueType="num">
                                      <p:cBhvr additive="base">
                                        <p:cTn id="87" dur="250" fill="hold"/>
                                        <p:tgtEl>
                                          <p:spTgt spid="31"/>
                                        </p:tgtEl>
                                        <p:attrNameLst>
                                          <p:attrName>ppt_x</p:attrName>
                                        </p:attrNameLst>
                                      </p:cBhvr>
                                      <p:tavLst>
                                        <p:tav tm="0">
                                          <p:val>
                                            <p:strVal val="#ppt_x"/>
                                          </p:val>
                                        </p:tav>
                                        <p:tav tm="100000">
                                          <p:val>
                                            <p:strVal val="#ppt_x"/>
                                          </p:val>
                                        </p:tav>
                                      </p:tavLst>
                                    </p:anim>
                                    <p:anim calcmode="lin" valueType="num">
                                      <p:cBhvr additive="base">
                                        <p:cTn id="88" dur="250" fill="hold"/>
                                        <p:tgtEl>
                                          <p:spTgt spid="31"/>
                                        </p:tgtEl>
                                        <p:attrNameLst>
                                          <p:attrName>ppt_y</p:attrName>
                                        </p:attrNameLst>
                                      </p:cBhvr>
                                      <p:tavLst>
                                        <p:tav tm="0">
                                          <p:val>
                                            <p:strVal val="1+#ppt_h/2"/>
                                          </p:val>
                                        </p:tav>
                                        <p:tav tm="100000">
                                          <p:val>
                                            <p:strVal val="#ppt_y"/>
                                          </p:val>
                                        </p:tav>
                                      </p:tavLst>
                                    </p:anim>
                                  </p:childTnLst>
                                </p:cTn>
                              </p:par>
                            </p:childTnLst>
                          </p:cTn>
                        </p:par>
                        <p:par>
                          <p:cTn id="89" fill="hold">
                            <p:stCondLst>
                              <p:cond delay="4500"/>
                            </p:stCondLst>
                            <p:childTnLst>
                              <p:par>
                                <p:cTn id="90" presetID="2" presetClass="entr" presetSubtype="4" fill="hold" grpId="0" nodeType="afterEffect">
                                  <p:stCondLst>
                                    <p:cond delay="0"/>
                                  </p:stCondLst>
                                  <p:childTnLst>
                                    <p:set>
                                      <p:cBhvr>
                                        <p:cTn id="91" dur="1" fill="hold">
                                          <p:stCondLst>
                                            <p:cond delay="0"/>
                                          </p:stCondLst>
                                        </p:cTn>
                                        <p:tgtEl>
                                          <p:spTgt spid="32"/>
                                        </p:tgtEl>
                                        <p:attrNameLst>
                                          <p:attrName>style.visibility</p:attrName>
                                        </p:attrNameLst>
                                      </p:cBhvr>
                                      <p:to>
                                        <p:strVal val="visible"/>
                                      </p:to>
                                    </p:set>
                                    <p:anim calcmode="lin" valueType="num">
                                      <p:cBhvr additive="base">
                                        <p:cTn id="92" dur="250" fill="hold"/>
                                        <p:tgtEl>
                                          <p:spTgt spid="32"/>
                                        </p:tgtEl>
                                        <p:attrNameLst>
                                          <p:attrName>ppt_x</p:attrName>
                                        </p:attrNameLst>
                                      </p:cBhvr>
                                      <p:tavLst>
                                        <p:tav tm="0">
                                          <p:val>
                                            <p:strVal val="#ppt_x"/>
                                          </p:val>
                                        </p:tav>
                                        <p:tav tm="100000">
                                          <p:val>
                                            <p:strVal val="#ppt_x"/>
                                          </p:val>
                                        </p:tav>
                                      </p:tavLst>
                                    </p:anim>
                                    <p:anim calcmode="lin" valueType="num">
                                      <p:cBhvr additive="base">
                                        <p:cTn id="93" dur="250" fill="hold"/>
                                        <p:tgtEl>
                                          <p:spTgt spid="32"/>
                                        </p:tgtEl>
                                        <p:attrNameLst>
                                          <p:attrName>ppt_y</p:attrName>
                                        </p:attrNameLst>
                                      </p:cBhvr>
                                      <p:tavLst>
                                        <p:tav tm="0">
                                          <p:val>
                                            <p:strVal val="1+#ppt_h/2"/>
                                          </p:val>
                                        </p:tav>
                                        <p:tav tm="100000">
                                          <p:val>
                                            <p:strVal val="#ppt_y"/>
                                          </p:val>
                                        </p:tav>
                                      </p:tavLst>
                                    </p:anim>
                                  </p:childTnLst>
                                </p:cTn>
                              </p:par>
                            </p:childTnLst>
                          </p:cTn>
                        </p:par>
                        <p:par>
                          <p:cTn id="94" fill="hold">
                            <p:stCondLst>
                              <p:cond delay="4750"/>
                            </p:stCondLst>
                            <p:childTnLst>
                              <p:par>
                                <p:cTn id="95" presetID="2" presetClass="entr" presetSubtype="4" fill="hold" grpId="0" nodeType="afterEffect">
                                  <p:stCondLst>
                                    <p:cond delay="0"/>
                                  </p:stCondLst>
                                  <p:childTnLst>
                                    <p:set>
                                      <p:cBhvr>
                                        <p:cTn id="96" dur="1" fill="hold">
                                          <p:stCondLst>
                                            <p:cond delay="0"/>
                                          </p:stCondLst>
                                        </p:cTn>
                                        <p:tgtEl>
                                          <p:spTgt spid="33"/>
                                        </p:tgtEl>
                                        <p:attrNameLst>
                                          <p:attrName>style.visibility</p:attrName>
                                        </p:attrNameLst>
                                      </p:cBhvr>
                                      <p:to>
                                        <p:strVal val="visible"/>
                                      </p:to>
                                    </p:set>
                                    <p:anim calcmode="lin" valueType="num">
                                      <p:cBhvr additive="base">
                                        <p:cTn id="97" dur="250" fill="hold"/>
                                        <p:tgtEl>
                                          <p:spTgt spid="33"/>
                                        </p:tgtEl>
                                        <p:attrNameLst>
                                          <p:attrName>ppt_x</p:attrName>
                                        </p:attrNameLst>
                                      </p:cBhvr>
                                      <p:tavLst>
                                        <p:tav tm="0">
                                          <p:val>
                                            <p:strVal val="#ppt_x"/>
                                          </p:val>
                                        </p:tav>
                                        <p:tav tm="100000">
                                          <p:val>
                                            <p:strVal val="#ppt_x"/>
                                          </p:val>
                                        </p:tav>
                                      </p:tavLst>
                                    </p:anim>
                                    <p:anim calcmode="lin" valueType="num">
                                      <p:cBhvr additive="base">
                                        <p:cTn id="98" dur="250" fill="hold"/>
                                        <p:tgtEl>
                                          <p:spTgt spid="33"/>
                                        </p:tgtEl>
                                        <p:attrNameLst>
                                          <p:attrName>ppt_y</p:attrName>
                                        </p:attrNameLst>
                                      </p:cBhvr>
                                      <p:tavLst>
                                        <p:tav tm="0">
                                          <p:val>
                                            <p:strVal val="1+#ppt_h/2"/>
                                          </p:val>
                                        </p:tav>
                                        <p:tav tm="100000">
                                          <p:val>
                                            <p:strVal val="#ppt_y"/>
                                          </p:val>
                                        </p:tav>
                                      </p:tavLst>
                                    </p:anim>
                                  </p:childTnLst>
                                </p:cTn>
                              </p:par>
                            </p:childTnLst>
                          </p:cTn>
                        </p:par>
                        <p:par>
                          <p:cTn id="99" fill="hold">
                            <p:stCondLst>
                              <p:cond delay="5000"/>
                            </p:stCondLst>
                            <p:childTnLst>
                              <p:par>
                                <p:cTn id="100" presetID="2" presetClass="entr" presetSubtype="4" fill="hold" grpId="0" nodeType="afterEffect">
                                  <p:stCondLst>
                                    <p:cond delay="0"/>
                                  </p:stCondLst>
                                  <p:childTnLst>
                                    <p:set>
                                      <p:cBhvr>
                                        <p:cTn id="101" dur="1" fill="hold">
                                          <p:stCondLst>
                                            <p:cond delay="0"/>
                                          </p:stCondLst>
                                        </p:cTn>
                                        <p:tgtEl>
                                          <p:spTgt spid="34"/>
                                        </p:tgtEl>
                                        <p:attrNameLst>
                                          <p:attrName>style.visibility</p:attrName>
                                        </p:attrNameLst>
                                      </p:cBhvr>
                                      <p:to>
                                        <p:strVal val="visible"/>
                                      </p:to>
                                    </p:set>
                                    <p:anim calcmode="lin" valueType="num">
                                      <p:cBhvr additive="base">
                                        <p:cTn id="102" dur="250" fill="hold"/>
                                        <p:tgtEl>
                                          <p:spTgt spid="34"/>
                                        </p:tgtEl>
                                        <p:attrNameLst>
                                          <p:attrName>ppt_x</p:attrName>
                                        </p:attrNameLst>
                                      </p:cBhvr>
                                      <p:tavLst>
                                        <p:tav tm="0">
                                          <p:val>
                                            <p:strVal val="#ppt_x"/>
                                          </p:val>
                                        </p:tav>
                                        <p:tav tm="100000">
                                          <p:val>
                                            <p:strVal val="#ppt_x"/>
                                          </p:val>
                                        </p:tav>
                                      </p:tavLst>
                                    </p:anim>
                                    <p:anim calcmode="lin" valueType="num">
                                      <p:cBhvr additive="base">
                                        <p:cTn id="103" dur="250" fill="hold"/>
                                        <p:tgtEl>
                                          <p:spTgt spid="34"/>
                                        </p:tgtEl>
                                        <p:attrNameLst>
                                          <p:attrName>ppt_y</p:attrName>
                                        </p:attrNameLst>
                                      </p:cBhvr>
                                      <p:tavLst>
                                        <p:tav tm="0">
                                          <p:val>
                                            <p:strVal val="1+#ppt_h/2"/>
                                          </p:val>
                                        </p:tav>
                                        <p:tav tm="100000">
                                          <p:val>
                                            <p:strVal val="#ppt_y"/>
                                          </p:val>
                                        </p:tav>
                                      </p:tavLst>
                                    </p:anim>
                                  </p:childTnLst>
                                </p:cTn>
                              </p:par>
                            </p:childTnLst>
                          </p:cTn>
                        </p:par>
                        <p:par>
                          <p:cTn id="104" fill="hold">
                            <p:stCondLst>
                              <p:cond delay="5250"/>
                            </p:stCondLst>
                            <p:childTnLst>
                              <p:par>
                                <p:cTn id="105" presetID="2" presetClass="entr" presetSubtype="4" fill="hold" grpId="0" nodeType="afterEffect">
                                  <p:stCondLst>
                                    <p:cond delay="0"/>
                                  </p:stCondLst>
                                  <p:childTnLst>
                                    <p:set>
                                      <p:cBhvr>
                                        <p:cTn id="106" dur="1" fill="hold">
                                          <p:stCondLst>
                                            <p:cond delay="0"/>
                                          </p:stCondLst>
                                        </p:cTn>
                                        <p:tgtEl>
                                          <p:spTgt spid="35"/>
                                        </p:tgtEl>
                                        <p:attrNameLst>
                                          <p:attrName>style.visibility</p:attrName>
                                        </p:attrNameLst>
                                      </p:cBhvr>
                                      <p:to>
                                        <p:strVal val="visible"/>
                                      </p:to>
                                    </p:set>
                                    <p:anim calcmode="lin" valueType="num">
                                      <p:cBhvr additive="base">
                                        <p:cTn id="107" dur="250" fill="hold"/>
                                        <p:tgtEl>
                                          <p:spTgt spid="35"/>
                                        </p:tgtEl>
                                        <p:attrNameLst>
                                          <p:attrName>ppt_x</p:attrName>
                                        </p:attrNameLst>
                                      </p:cBhvr>
                                      <p:tavLst>
                                        <p:tav tm="0">
                                          <p:val>
                                            <p:strVal val="#ppt_x"/>
                                          </p:val>
                                        </p:tav>
                                        <p:tav tm="100000">
                                          <p:val>
                                            <p:strVal val="#ppt_x"/>
                                          </p:val>
                                        </p:tav>
                                      </p:tavLst>
                                    </p:anim>
                                    <p:anim calcmode="lin" valueType="num">
                                      <p:cBhvr additive="base">
                                        <p:cTn id="108" dur="250" fill="hold"/>
                                        <p:tgtEl>
                                          <p:spTgt spid="35"/>
                                        </p:tgtEl>
                                        <p:attrNameLst>
                                          <p:attrName>ppt_y</p:attrName>
                                        </p:attrNameLst>
                                      </p:cBhvr>
                                      <p:tavLst>
                                        <p:tav tm="0">
                                          <p:val>
                                            <p:strVal val="1+#ppt_h/2"/>
                                          </p:val>
                                        </p:tav>
                                        <p:tav tm="100000">
                                          <p:val>
                                            <p:strVal val="#ppt_y"/>
                                          </p:val>
                                        </p:tav>
                                      </p:tavLst>
                                    </p:anim>
                                  </p:childTnLst>
                                </p:cTn>
                              </p:par>
                            </p:childTnLst>
                          </p:cTn>
                        </p:par>
                        <p:par>
                          <p:cTn id="109" fill="hold">
                            <p:stCondLst>
                              <p:cond delay="5500"/>
                            </p:stCondLst>
                            <p:childTnLst>
                              <p:par>
                                <p:cTn id="110" presetID="2" presetClass="entr" presetSubtype="4" fill="hold" grpId="0" nodeType="afterEffect">
                                  <p:stCondLst>
                                    <p:cond delay="0"/>
                                  </p:stCondLst>
                                  <p:childTnLst>
                                    <p:set>
                                      <p:cBhvr>
                                        <p:cTn id="111" dur="1" fill="hold">
                                          <p:stCondLst>
                                            <p:cond delay="0"/>
                                          </p:stCondLst>
                                        </p:cTn>
                                        <p:tgtEl>
                                          <p:spTgt spid="36"/>
                                        </p:tgtEl>
                                        <p:attrNameLst>
                                          <p:attrName>style.visibility</p:attrName>
                                        </p:attrNameLst>
                                      </p:cBhvr>
                                      <p:to>
                                        <p:strVal val="visible"/>
                                      </p:to>
                                    </p:set>
                                    <p:anim calcmode="lin" valueType="num">
                                      <p:cBhvr additive="base">
                                        <p:cTn id="112" dur="250" fill="hold"/>
                                        <p:tgtEl>
                                          <p:spTgt spid="36"/>
                                        </p:tgtEl>
                                        <p:attrNameLst>
                                          <p:attrName>ppt_x</p:attrName>
                                        </p:attrNameLst>
                                      </p:cBhvr>
                                      <p:tavLst>
                                        <p:tav tm="0">
                                          <p:val>
                                            <p:strVal val="#ppt_x"/>
                                          </p:val>
                                        </p:tav>
                                        <p:tav tm="100000">
                                          <p:val>
                                            <p:strVal val="#ppt_x"/>
                                          </p:val>
                                        </p:tav>
                                      </p:tavLst>
                                    </p:anim>
                                    <p:anim calcmode="lin" valueType="num">
                                      <p:cBhvr additive="base">
                                        <p:cTn id="113" dur="250" fill="hold"/>
                                        <p:tgtEl>
                                          <p:spTgt spid="36"/>
                                        </p:tgtEl>
                                        <p:attrNameLst>
                                          <p:attrName>ppt_y</p:attrName>
                                        </p:attrNameLst>
                                      </p:cBhvr>
                                      <p:tavLst>
                                        <p:tav tm="0">
                                          <p:val>
                                            <p:strVal val="1+#ppt_h/2"/>
                                          </p:val>
                                        </p:tav>
                                        <p:tav tm="100000">
                                          <p:val>
                                            <p:strVal val="#ppt_y"/>
                                          </p:val>
                                        </p:tav>
                                      </p:tavLst>
                                    </p:anim>
                                  </p:childTnLst>
                                </p:cTn>
                              </p:par>
                            </p:childTnLst>
                          </p:cTn>
                        </p:par>
                        <p:par>
                          <p:cTn id="114" fill="hold">
                            <p:stCondLst>
                              <p:cond delay="5750"/>
                            </p:stCondLst>
                            <p:childTnLst>
                              <p:par>
                                <p:cTn id="115" presetID="2" presetClass="entr" presetSubtype="4" fill="hold" grpId="0" nodeType="afterEffect">
                                  <p:stCondLst>
                                    <p:cond delay="0"/>
                                  </p:stCondLst>
                                  <p:childTnLst>
                                    <p:set>
                                      <p:cBhvr>
                                        <p:cTn id="116" dur="1" fill="hold">
                                          <p:stCondLst>
                                            <p:cond delay="0"/>
                                          </p:stCondLst>
                                        </p:cTn>
                                        <p:tgtEl>
                                          <p:spTgt spid="37"/>
                                        </p:tgtEl>
                                        <p:attrNameLst>
                                          <p:attrName>style.visibility</p:attrName>
                                        </p:attrNameLst>
                                      </p:cBhvr>
                                      <p:to>
                                        <p:strVal val="visible"/>
                                      </p:to>
                                    </p:set>
                                    <p:anim calcmode="lin" valueType="num">
                                      <p:cBhvr additive="base">
                                        <p:cTn id="117" dur="250" fill="hold"/>
                                        <p:tgtEl>
                                          <p:spTgt spid="37"/>
                                        </p:tgtEl>
                                        <p:attrNameLst>
                                          <p:attrName>ppt_x</p:attrName>
                                        </p:attrNameLst>
                                      </p:cBhvr>
                                      <p:tavLst>
                                        <p:tav tm="0">
                                          <p:val>
                                            <p:strVal val="#ppt_x"/>
                                          </p:val>
                                        </p:tav>
                                        <p:tav tm="100000">
                                          <p:val>
                                            <p:strVal val="#ppt_x"/>
                                          </p:val>
                                        </p:tav>
                                      </p:tavLst>
                                    </p:anim>
                                    <p:anim calcmode="lin" valueType="num">
                                      <p:cBhvr additive="base">
                                        <p:cTn id="118" dur="250" fill="hold"/>
                                        <p:tgtEl>
                                          <p:spTgt spid="37"/>
                                        </p:tgtEl>
                                        <p:attrNameLst>
                                          <p:attrName>ppt_y</p:attrName>
                                        </p:attrNameLst>
                                      </p:cBhvr>
                                      <p:tavLst>
                                        <p:tav tm="0">
                                          <p:val>
                                            <p:strVal val="1+#ppt_h/2"/>
                                          </p:val>
                                        </p:tav>
                                        <p:tav tm="100000">
                                          <p:val>
                                            <p:strVal val="#ppt_y"/>
                                          </p:val>
                                        </p:tav>
                                      </p:tavLst>
                                    </p:anim>
                                  </p:childTnLst>
                                </p:cTn>
                              </p:par>
                            </p:childTnLst>
                          </p:cTn>
                        </p:par>
                        <p:par>
                          <p:cTn id="119" fill="hold">
                            <p:stCondLst>
                              <p:cond delay="6000"/>
                            </p:stCondLst>
                            <p:childTnLst>
                              <p:par>
                                <p:cTn id="120" presetID="2" presetClass="entr" presetSubtype="4" fill="hold" grpId="0" nodeType="afterEffect">
                                  <p:stCondLst>
                                    <p:cond delay="0"/>
                                  </p:stCondLst>
                                  <p:childTnLst>
                                    <p:set>
                                      <p:cBhvr>
                                        <p:cTn id="121" dur="1" fill="hold">
                                          <p:stCondLst>
                                            <p:cond delay="0"/>
                                          </p:stCondLst>
                                        </p:cTn>
                                        <p:tgtEl>
                                          <p:spTgt spid="38"/>
                                        </p:tgtEl>
                                        <p:attrNameLst>
                                          <p:attrName>style.visibility</p:attrName>
                                        </p:attrNameLst>
                                      </p:cBhvr>
                                      <p:to>
                                        <p:strVal val="visible"/>
                                      </p:to>
                                    </p:set>
                                    <p:anim calcmode="lin" valueType="num">
                                      <p:cBhvr additive="base">
                                        <p:cTn id="122" dur="250" fill="hold"/>
                                        <p:tgtEl>
                                          <p:spTgt spid="38"/>
                                        </p:tgtEl>
                                        <p:attrNameLst>
                                          <p:attrName>ppt_x</p:attrName>
                                        </p:attrNameLst>
                                      </p:cBhvr>
                                      <p:tavLst>
                                        <p:tav tm="0">
                                          <p:val>
                                            <p:strVal val="#ppt_x"/>
                                          </p:val>
                                        </p:tav>
                                        <p:tav tm="100000">
                                          <p:val>
                                            <p:strVal val="#ppt_x"/>
                                          </p:val>
                                        </p:tav>
                                      </p:tavLst>
                                    </p:anim>
                                    <p:anim calcmode="lin" valueType="num">
                                      <p:cBhvr additive="base">
                                        <p:cTn id="123" dur="250" fill="hold"/>
                                        <p:tgtEl>
                                          <p:spTgt spid="38"/>
                                        </p:tgtEl>
                                        <p:attrNameLst>
                                          <p:attrName>ppt_y</p:attrName>
                                        </p:attrNameLst>
                                      </p:cBhvr>
                                      <p:tavLst>
                                        <p:tav tm="0">
                                          <p:val>
                                            <p:strVal val="1+#ppt_h/2"/>
                                          </p:val>
                                        </p:tav>
                                        <p:tav tm="100000">
                                          <p:val>
                                            <p:strVal val="#ppt_y"/>
                                          </p:val>
                                        </p:tav>
                                      </p:tavLst>
                                    </p:anim>
                                  </p:childTnLst>
                                </p:cTn>
                              </p:par>
                            </p:childTnLst>
                          </p:cTn>
                        </p:par>
                        <p:par>
                          <p:cTn id="124" fill="hold">
                            <p:stCondLst>
                              <p:cond delay="6250"/>
                            </p:stCondLst>
                            <p:childTnLst>
                              <p:par>
                                <p:cTn id="125" presetID="2" presetClass="entr" presetSubtype="4" fill="hold" grpId="0" nodeType="afterEffect">
                                  <p:stCondLst>
                                    <p:cond delay="0"/>
                                  </p:stCondLst>
                                  <p:childTnLst>
                                    <p:set>
                                      <p:cBhvr>
                                        <p:cTn id="126" dur="1" fill="hold">
                                          <p:stCondLst>
                                            <p:cond delay="0"/>
                                          </p:stCondLst>
                                        </p:cTn>
                                        <p:tgtEl>
                                          <p:spTgt spid="39"/>
                                        </p:tgtEl>
                                        <p:attrNameLst>
                                          <p:attrName>style.visibility</p:attrName>
                                        </p:attrNameLst>
                                      </p:cBhvr>
                                      <p:to>
                                        <p:strVal val="visible"/>
                                      </p:to>
                                    </p:set>
                                    <p:anim calcmode="lin" valueType="num">
                                      <p:cBhvr additive="base">
                                        <p:cTn id="127" dur="250" fill="hold"/>
                                        <p:tgtEl>
                                          <p:spTgt spid="39"/>
                                        </p:tgtEl>
                                        <p:attrNameLst>
                                          <p:attrName>ppt_x</p:attrName>
                                        </p:attrNameLst>
                                      </p:cBhvr>
                                      <p:tavLst>
                                        <p:tav tm="0">
                                          <p:val>
                                            <p:strVal val="#ppt_x"/>
                                          </p:val>
                                        </p:tav>
                                        <p:tav tm="100000">
                                          <p:val>
                                            <p:strVal val="#ppt_x"/>
                                          </p:val>
                                        </p:tav>
                                      </p:tavLst>
                                    </p:anim>
                                    <p:anim calcmode="lin" valueType="num">
                                      <p:cBhvr additive="base">
                                        <p:cTn id="128" dur="250" fill="hold"/>
                                        <p:tgtEl>
                                          <p:spTgt spid="3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8" grpId="0"/>
      <p:bldP spid="19" grpId="0"/>
      <p:bldP spid="20" grpId="0"/>
      <p:bldP spid="21" grpId="0"/>
      <p:bldP spid="22" grpId="0"/>
      <p:bldP spid="23" grpId="0"/>
      <p:bldP spid="24" grpId="0"/>
      <p:bldP spid="25" grpId="0"/>
      <p:bldP spid="26" grpId="0"/>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graphicFrame>
        <p:nvGraphicFramePr>
          <p:cNvPr id="11" name="Chart 2">
            <a:extLst>
              <a:ext uri="{FF2B5EF4-FFF2-40B4-BE49-F238E27FC236}">
                <a16:creationId xmlns:a16="http://schemas.microsoft.com/office/drawing/2014/main" id="{A76C5D61-4F42-4681-A69C-E06679DBAF38}"/>
              </a:ext>
            </a:extLst>
          </p:cNvPr>
          <p:cNvGraphicFramePr/>
          <p:nvPr>
            <p:extLst>
              <p:ext uri="{D42A27DB-BD31-4B8C-83A1-F6EECF244321}">
                <p14:modId xmlns:p14="http://schemas.microsoft.com/office/powerpoint/2010/main" val="3350488743"/>
              </p:ext>
            </p:extLst>
          </p:nvPr>
        </p:nvGraphicFramePr>
        <p:xfrm>
          <a:off x="904311" y="1913408"/>
          <a:ext cx="5928074" cy="4248615"/>
        </p:xfrm>
        <a:graphic>
          <a:graphicData uri="http://schemas.openxmlformats.org/drawingml/2006/chart">
            <c:chart xmlns:c="http://schemas.openxmlformats.org/drawingml/2006/chart" xmlns:r="http://schemas.openxmlformats.org/officeDocument/2006/relationships" r:id="rId5"/>
          </a:graphicData>
        </a:graphic>
      </p:graphicFrame>
      <p:grpSp>
        <p:nvGrpSpPr>
          <p:cNvPr id="13" name="组合 12">
            <a:extLst>
              <a:ext uri="{FF2B5EF4-FFF2-40B4-BE49-F238E27FC236}">
                <a16:creationId xmlns:a16="http://schemas.microsoft.com/office/drawing/2014/main" id="{C10FC39E-B86B-464D-87CA-B6BAD7990C91}"/>
              </a:ext>
            </a:extLst>
          </p:cNvPr>
          <p:cNvGrpSpPr/>
          <p:nvPr/>
        </p:nvGrpSpPr>
        <p:grpSpPr>
          <a:xfrm>
            <a:off x="7796581" y="1577821"/>
            <a:ext cx="3579788" cy="4832978"/>
            <a:chOff x="7147155" y="1090387"/>
            <a:chExt cx="3810244" cy="5144112"/>
          </a:xfrm>
        </p:grpSpPr>
        <p:sp>
          <p:nvSpPr>
            <p:cNvPr id="18" name="Rounded Rectangle 3">
              <a:extLst>
                <a:ext uri="{FF2B5EF4-FFF2-40B4-BE49-F238E27FC236}">
                  <a16:creationId xmlns:a16="http://schemas.microsoft.com/office/drawing/2014/main" id="{2244DFA3-DBD3-4BE7-8B7D-730E727CCFC1}"/>
                </a:ext>
              </a:extLst>
            </p:cNvPr>
            <p:cNvSpPr/>
            <p:nvPr/>
          </p:nvSpPr>
          <p:spPr>
            <a:xfrm>
              <a:off x="7147155" y="4453437"/>
              <a:ext cx="67594" cy="676987"/>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19" name="TextBox 72">
              <a:extLst>
                <a:ext uri="{FF2B5EF4-FFF2-40B4-BE49-F238E27FC236}">
                  <a16:creationId xmlns:a16="http://schemas.microsoft.com/office/drawing/2014/main" id="{BD6A3584-3E7B-4DDD-8730-FE0111055949}"/>
                </a:ext>
              </a:extLst>
            </p:cNvPr>
            <p:cNvSpPr txBox="1"/>
            <p:nvPr/>
          </p:nvSpPr>
          <p:spPr>
            <a:xfrm>
              <a:off x="7433670" y="4662869"/>
              <a:ext cx="3523729" cy="545984"/>
            </a:xfrm>
            <a:prstGeom prst="rect">
              <a:avLst/>
            </a:prstGeom>
            <a:noFill/>
          </p:spPr>
          <p:txBody>
            <a:bodyPr wrap="square" lIns="0" tIns="0" rIns="0" bIns="0" rtlCol="0">
              <a:spAutoFit/>
            </a:bodyPr>
            <a:lstStyle/>
            <a:p>
              <a:pPr>
                <a:lnSpc>
                  <a:spcPts val="2033"/>
                </a:lnSpc>
              </a:pPr>
              <a:r>
                <a:rPr lang="en-US" sz="1200" dirty="0">
                  <a:solidFill>
                    <a:schemeClr val="bg1"/>
                  </a:solidFill>
                  <a:latin typeface="Lato Light" charset="0"/>
                  <a:ea typeface="Lato Light" charset="0"/>
                  <a:cs typeface="Lato Light" charset="0"/>
                </a:rPr>
                <a:t>Phenomenon whereby something new and somehow valuable is formed the created item</a:t>
              </a:r>
            </a:p>
          </p:txBody>
        </p:sp>
        <p:sp>
          <p:nvSpPr>
            <p:cNvPr id="20" name="TextBox 87">
              <a:extLst>
                <a:ext uri="{FF2B5EF4-FFF2-40B4-BE49-F238E27FC236}">
                  <a16:creationId xmlns:a16="http://schemas.microsoft.com/office/drawing/2014/main" id="{BD16883A-C2F7-4E54-9559-32ACF674BCDF}"/>
                </a:ext>
              </a:extLst>
            </p:cNvPr>
            <p:cNvSpPr txBox="1"/>
            <p:nvPr/>
          </p:nvSpPr>
          <p:spPr>
            <a:xfrm>
              <a:off x="7433670" y="4353981"/>
              <a:ext cx="980177" cy="232043"/>
            </a:xfrm>
            <a:prstGeom prst="rect">
              <a:avLst/>
            </a:prstGeom>
            <a:noFill/>
          </p:spPr>
          <p:txBody>
            <a:bodyPr wrap="none" lIns="0" tIns="0" rIns="0" bIns="0" rtlCol="0">
              <a:spAutoFit/>
            </a:bodyPr>
            <a:lstStyle/>
            <a:p>
              <a:pPr>
                <a:lnSpc>
                  <a:spcPts val="1733"/>
                </a:lnSpc>
                <a:spcAft>
                  <a:spcPts val="1600"/>
                </a:spcAft>
              </a:pPr>
              <a:r>
                <a:rPr lang="en-US" sz="1600" b="1" dirty="0">
                  <a:solidFill>
                    <a:schemeClr val="bg1"/>
                  </a:solidFill>
                  <a:latin typeface="Lato Bold" charset="0"/>
                  <a:ea typeface="Lato Bold" charset="0"/>
                  <a:cs typeface="Lato Bold" charset="0"/>
                </a:rPr>
                <a:t>New York</a:t>
              </a:r>
            </a:p>
          </p:txBody>
        </p:sp>
        <p:sp>
          <p:nvSpPr>
            <p:cNvPr id="21" name="Rounded Rectangle 88">
              <a:extLst>
                <a:ext uri="{FF2B5EF4-FFF2-40B4-BE49-F238E27FC236}">
                  <a16:creationId xmlns:a16="http://schemas.microsoft.com/office/drawing/2014/main" id="{5A220F49-A03D-4196-AEB6-4ED6BB2BD9EB}"/>
                </a:ext>
              </a:extLst>
            </p:cNvPr>
            <p:cNvSpPr/>
            <p:nvPr/>
          </p:nvSpPr>
          <p:spPr>
            <a:xfrm>
              <a:off x="7147155" y="3360018"/>
              <a:ext cx="67594" cy="676987"/>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22" name="TextBox 89">
              <a:extLst>
                <a:ext uri="{FF2B5EF4-FFF2-40B4-BE49-F238E27FC236}">
                  <a16:creationId xmlns:a16="http://schemas.microsoft.com/office/drawing/2014/main" id="{F0518C59-52C9-4E0E-BFBF-F07EDE08D138}"/>
                </a:ext>
              </a:extLst>
            </p:cNvPr>
            <p:cNvSpPr txBox="1"/>
            <p:nvPr/>
          </p:nvSpPr>
          <p:spPr>
            <a:xfrm>
              <a:off x="7433670" y="3569449"/>
              <a:ext cx="3523729" cy="545984"/>
            </a:xfrm>
            <a:prstGeom prst="rect">
              <a:avLst/>
            </a:prstGeom>
            <a:noFill/>
          </p:spPr>
          <p:txBody>
            <a:bodyPr wrap="square" lIns="0" tIns="0" rIns="0" bIns="0" rtlCol="0">
              <a:spAutoFit/>
            </a:bodyPr>
            <a:lstStyle/>
            <a:p>
              <a:pPr>
                <a:lnSpc>
                  <a:spcPts val="2033"/>
                </a:lnSpc>
              </a:pPr>
              <a:r>
                <a:rPr lang="en-US" sz="1200" dirty="0">
                  <a:solidFill>
                    <a:schemeClr val="bg1"/>
                  </a:solidFill>
                  <a:latin typeface="Lato Light" charset="0"/>
                  <a:ea typeface="Lato Light" charset="0"/>
                  <a:cs typeface="Lato Light" charset="0"/>
                </a:rPr>
                <a:t>Phenomenon whereby something new and somehow valuable is formed the created item</a:t>
              </a:r>
            </a:p>
          </p:txBody>
        </p:sp>
        <p:sp>
          <p:nvSpPr>
            <p:cNvPr id="23" name="TextBox 90">
              <a:extLst>
                <a:ext uri="{FF2B5EF4-FFF2-40B4-BE49-F238E27FC236}">
                  <a16:creationId xmlns:a16="http://schemas.microsoft.com/office/drawing/2014/main" id="{77457CBA-818E-4A17-BB03-EA8136085AF2}"/>
                </a:ext>
              </a:extLst>
            </p:cNvPr>
            <p:cNvSpPr txBox="1"/>
            <p:nvPr/>
          </p:nvSpPr>
          <p:spPr>
            <a:xfrm>
              <a:off x="7433670" y="3260562"/>
              <a:ext cx="560452" cy="232043"/>
            </a:xfrm>
            <a:prstGeom prst="rect">
              <a:avLst/>
            </a:prstGeom>
            <a:noFill/>
          </p:spPr>
          <p:txBody>
            <a:bodyPr wrap="none" lIns="0" tIns="0" rIns="0" bIns="0" rtlCol="0">
              <a:spAutoFit/>
            </a:bodyPr>
            <a:lstStyle/>
            <a:p>
              <a:pPr>
                <a:lnSpc>
                  <a:spcPts val="1733"/>
                </a:lnSpc>
                <a:spcAft>
                  <a:spcPts val="1600"/>
                </a:spcAft>
              </a:pPr>
              <a:r>
                <a:rPr lang="en-US" sz="1600" b="1" dirty="0">
                  <a:solidFill>
                    <a:schemeClr val="bg1"/>
                  </a:solidFill>
                  <a:latin typeface="Lato Bold" charset="0"/>
                  <a:ea typeface="Lato Bold" charset="0"/>
                  <a:cs typeface="Lato Bold" charset="0"/>
                </a:rPr>
                <a:t>Texas</a:t>
              </a:r>
            </a:p>
          </p:txBody>
        </p:sp>
        <p:sp>
          <p:nvSpPr>
            <p:cNvPr id="24" name="Rounded Rectangle 94">
              <a:extLst>
                <a:ext uri="{FF2B5EF4-FFF2-40B4-BE49-F238E27FC236}">
                  <a16:creationId xmlns:a16="http://schemas.microsoft.com/office/drawing/2014/main" id="{9D66BDE8-38AB-4D2D-8EB0-888DF5A66BC5}"/>
                </a:ext>
              </a:extLst>
            </p:cNvPr>
            <p:cNvSpPr/>
            <p:nvPr/>
          </p:nvSpPr>
          <p:spPr>
            <a:xfrm>
              <a:off x="7147155" y="2283262"/>
              <a:ext cx="67594" cy="676987"/>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25" name="TextBox 95">
              <a:extLst>
                <a:ext uri="{FF2B5EF4-FFF2-40B4-BE49-F238E27FC236}">
                  <a16:creationId xmlns:a16="http://schemas.microsoft.com/office/drawing/2014/main" id="{8F6B8967-E232-4D85-B785-5B49D5DF34C2}"/>
                </a:ext>
              </a:extLst>
            </p:cNvPr>
            <p:cNvSpPr txBox="1"/>
            <p:nvPr/>
          </p:nvSpPr>
          <p:spPr>
            <a:xfrm>
              <a:off x="7433670" y="2492694"/>
              <a:ext cx="3523729" cy="545984"/>
            </a:xfrm>
            <a:prstGeom prst="rect">
              <a:avLst/>
            </a:prstGeom>
            <a:noFill/>
          </p:spPr>
          <p:txBody>
            <a:bodyPr wrap="square" lIns="0" tIns="0" rIns="0" bIns="0" rtlCol="0">
              <a:spAutoFit/>
            </a:bodyPr>
            <a:lstStyle/>
            <a:p>
              <a:pPr>
                <a:lnSpc>
                  <a:spcPts val="2033"/>
                </a:lnSpc>
              </a:pPr>
              <a:r>
                <a:rPr lang="en-US" sz="1200" dirty="0">
                  <a:solidFill>
                    <a:schemeClr val="bg1"/>
                  </a:solidFill>
                  <a:latin typeface="Lato Light" charset="0"/>
                  <a:ea typeface="Lato Light" charset="0"/>
                  <a:cs typeface="Lato Light" charset="0"/>
                </a:rPr>
                <a:t>Phenomenon whereby something new and somehow valuable is formed the created item</a:t>
              </a:r>
            </a:p>
          </p:txBody>
        </p:sp>
        <p:sp>
          <p:nvSpPr>
            <p:cNvPr id="26" name="TextBox 96">
              <a:extLst>
                <a:ext uri="{FF2B5EF4-FFF2-40B4-BE49-F238E27FC236}">
                  <a16:creationId xmlns:a16="http://schemas.microsoft.com/office/drawing/2014/main" id="{52625BE1-27E5-4E4A-B9A0-2C8EA696CCD0}"/>
                </a:ext>
              </a:extLst>
            </p:cNvPr>
            <p:cNvSpPr txBox="1"/>
            <p:nvPr/>
          </p:nvSpPr>
          <p:spPr>
            <a:xfrm>
              <a:off x="7433670" y="2183806"/>
              <a:ext cx="965709" cy="232043"/>
            </a:xfrm>
            <a:prstGeom prst="rect">
              <a:avLst/>
            </a:prstGeom>
            <a:noFill/>
          </p:spPr>
          <p:txBody>
            <a:bodyPr wrap="none" lIns="0" tIns="0" rIns="0" bIns="0" rtlCol="0">
              <a:spAutoFit/>
            </a:bodyPr>
            <a:lstStyle/>
            <a:p>
              <a:pPr>
                <a:lnSpc>
                  <a:spcPts val="1733"/>
                </a:lnSpc>
                <a:spcAft>
                  <a:spcPts val="1600"/>
                </a:spcAft>
              </a:pPr>
              <a:r>
                <a:rPr lang="en-US" sz="1600" b="1" dirty="0">
                  <a:solidFill>
                    <a:schemeClr val="bg1"/>
                  </a:solidFill>
                  <a:latin typeface="Lato Bold" charset="0"/>
                  <a:ea typeface="Lato Bold" charset="0"/>
                  <a:cs typeface="Lato Bold" charset="0"/>
                </a:rPr>
                <a:t>Nebraska</a:t>
              </a:r>
            </a:p>
          </p:txBody>
        </p:sp>
        <p:sp>
          <p:nvSpPr>
            <p:cNvPr id="27" name="Rounded Rectangle 97">
              <a:extLst>
                <a:ext uri="{FF2B5EF4-FFF2-40B4-BE49-F238E27FC236}">
                  <a16:creationId xmlns:a16="http://schemas.microsoft.com/office/drawing/2014/main" id="{651FD367-4C78-4AA5-86B2-62B3A04D0F55}"/>
                </a:ext>
              </a:extLst>
            </p:cNvPr>
            <p:cNvSpPr/>
            <p:nvPr/>
          </p:nvSpPr>
          <p:spPr>
            <a:xfrm>
              <a:off x="7147155" y="1189843"/>
              <a:ext cx="67594" cy="676987"/>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28" name="TextBox 98">
              <a:extLst>
                <a:ext uri="{FF2B5EF4-FFF2-40B4-BE49-F238E27FC236}">
                  <a16:creationId xmlns:a16="http://schemas.microsoft.com/office/drawing/2014/main" id="{E43F7C04-C16B-4656-BC31-F0FF0BD69FF8}"/>
                </a:ext>
              </a:extLst>
            </p:cNvPr>
            <p:cNvSpPr txBox="1"/>
            <p:nvPr/>
          </p:nvSpPr>
          <p:spPr>
            <a:xfrm>
              <a:off x="7433670" y="1399274"/>
              <a:ext cx="3523729" cy="545984"/>
            </a:xfrm>
            <a:prstGeom prst="rect">
              <a:avLst/>
            </a:prstGeom>
            <a:noFill/>
          </p:spPr>
          <p:txBody>
            <a:bodyPr wrap="square" lIns="0" tIns="0" rIns="0" bIns="0" rtlCol="0">
              <a:spAutoFit/>
            </a:bodyPr>
            <a:lstStyle/>
            <a:p>
              <a:pPr>
                <a:lnSpc>
                  <a:spcPts val="2033"/>
                </a:lnSpc>
              </a:pPr>
              <a:r>
                <a:rPr lang="en-US" sz="1200" dirty="0">
                  <a:solidFill>
                    <a:schemeClr val="bg1"/>
                  </a:solidFill>
                  <a:latin typeface="Lato Light" charset="0"/>
                  <a:ea typeface="Lato Light" charset="0"/>
                  <a:cs typeface="Lato Light" charset="0"/>
                </a:rPr>
                <a:t>Phenomenon whereby something new and somehow valuable is formed the created item</a:t>
              </a:r>
            </a:p>
          </p:txBody>
        </p:sp>
        <p:sp>
          <p:nvSpPr>
            <p:cNvPr id="29" name="TextBox 99">
              <a:extLst>
                <a:ext uri="{FF2B5EF4-FFF2-40B4-BE49-F238E27FC236}">
                  <a16:creationId xmlns:a16="http://schemas.microsoft.com/office/drawing/2014/main" id="{D3BF15DE-9BBB-4AB9-B22A-55C8374308A4}"/>
                </a:ext>
              </a:extLst>
            </p:cNvPr>
            <p:cNvSpPr txBox="1"/>
            <p:nvPr/>
          </p:nvSpPr>
          <p:spPr>
            <a:xfrm>
              <a:off x="7433670" y="1090387"/>
              <a:ext cx="991916" cy="232043"/>
            </a:xfrm>
            <a:prstGeom prst="rect">
              <a:avLst/>
            </a:prstGeom>
            <a:noFill/>
          </p:spPr>
          <p:txBody>
            <a:bodyPr wrap="none" lIns="0" tIns="0" rIns="0" bIns="0" rtlCol="0">
              <a:spAutoFit/>
            </a:bodyPr>
            <a:lstStyle/>
            <a:p>
              <a:pPr>
                <a:lnSpc>
                  <a:spcPts val="1733"/>
                </a:lnSpc>
                <a:spcAft>
                  <a:spcPts val="1600"/>
                </a:spcAft>
              </a:pPr>
              <a:r>
                <a:rPr lang="en-US" sz="1600" b="1" dirty="0">
                  <a:solidFill>
                    <a:schemeClr val="bg1"/>
                  </a:solidFill>
                  <a:latin typeface="Lato Bold" charset="0"/>
                  <a:ea typeface="Lato Bold" charset="0"/>
                  <a:cs typeface="Lato Bold" charset="0"/>
                </a:rPr>
                <a:t>California</a:t>
              </a:r>
            </a:p>
          </p:txBody>
        </p:sp>
        <p:sp>
          <p:nvSpPr>
            <p:cNvPr id="30" name="Rounded Rectangle 3">
              <a:extLst>
                <a:ext uri="{FF2B5EF4-FFF2-40B4-BE49-F238E27FC236}">
                  <a16:creationId xmlns:a16="http://schemas.microsoft.com/office/drawing/2014/main" id="{6389D176-25FE-41E5-B69C-F6B39D5DBFF5}"/>
                </a:ext>
              </a:extLst>
            </p:cNvPr>
            <p:cNvSpPr/>
            <p:nvPr/>
          </p:nvSpPr>
          <p:spPr>
            <a:xfrm>
              <a:off x="7147155" y="5479084"/>
              <a:ext cx="67594" cy="676987"/>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31" name="TextBox 72">
              <a:extLst>
                <a:ext uri="{FF2B5EF4-FFF2-40B4-BE49-F238E27FC236}">
                  <a16:creationId xmlns:a16="http://schemas.microsoft.com/office/drawing/2014/main" id="{198781DC-5AC1-4330-A96D-775D089AF7B2}"/>
                </a:ext>
              </a:extLst>
            </p:cNvPr>
            <p:cNvSpPr txBox="1"/>
            <p:nvPr/>
          </p:nvSpPr>
          <p:spPr>
            <a:xfrm>
              <a:off x="7433670" y="5688515"/>
              <a:ext cx="3523729" cy="545984"/>
            </a:xfrm>
            <a:prstGeom prst="rect">
              <a:avLst/>
            </a:prstGeom>
            <a:noFill/>
          </p:spPr>
          <p:txBody>
            <a:bodyPr wrap="square" lIns="0" tIns="0" rIns="0" bIns="0" rtlCol="0">
              <a:spAutoFit/>
            </a:bodyPr>
            <a:lstStyle/>
            <a:p>
              <a:pPr>
                <a:lnSpc>
                  <a:spcPts val="2033"/>
                </a:lnSpc>
              </a:pPr>
              <a:r>
                <a:rPr lang="en-US" sz="1200" dirty="0">
                  <a:solidFill>
                    <a:schemeClr val="bg1"/>
                  </a:solidFill>
                  <a:latin typeface="Lato Light" charset="0"/>
                  <a:ea typeface="Lato Light" charset="0"/>
                  <a:cs typeface="Lato Light" charset="0"/>
                </a:rPr>
                <a:t>Phenomenon whereby something new and somehow valuable is formed the created item</a:t>
              </a:r>
            </a:p>
          </p:txBody>
        </p:sp>
        <p:sp>
          <p:nvSpPr>
            <p:cNvPr id="32" name="TextBox 87">
              <a:extLst>
                <a:ext uri="{FF2B5EF4-FFF2-40B4-BE49-F238E27FC236}">
                  <a16:creationId xmlns:a16="http://schemas.microsoft.com/office/drawing/2014/main" id="{AD6FA42C-F242-42AB-B4DE-03F87A9DD47D}"/>
                </a:ext>
              </a:extLst>
            </p:cNvPr>
            <p:cNvSpPr txBox="1"/>
            <p:nvPr/>
          </p:nvSpPr>
          <p:spPr>
            <a:xfrm>
              <a:off x="7433670" y="5379628"/>
              <a:ext cx="980177" cy="232043"/>
            </a:xfrm>
            <a:prstGeom prst="rect">
              <a:avLst/>
            </a:prstGeom>
            <a:noFill/>
          </p:spPr>
          <p:txBody>
            <a:bodyPr wrap="none" lIns="0" tIns="0" rIns="0" bIns="0" rtlCol="0">
              <a:spAutoFit/>
            </a:bodyPr>
            <a:lstStyle/>
            <a:p>
              <a:pPr>
                <a:lnSpc>
                  <a:spcPts val="1733"/>
                </a:lnSpc>
                <a:spcAft>
                  <a:spcPts val="1600"/>
                </a:spcAft>
              </a:pPr>
              <a:r>
                <a:rPr lang="en-US" sz="1600" b="1" dirty="0">
                  <a:solidFill>
                    <a:schemeClr val="bg1"/>
                  </a:solidFill>
                  <a:latin typeface="Lato Bold" charset="0"/>
                  <a:ea typeface="Lato Bold" charset="0"/>
                  <a:cs typeface="Lato Bold" charset="0"/>
                </a:rPr>
                <a:t>New York</a:t>
              </a:r>
            </a:p>
          </p:txBody>
        </p:sp>
      </p:grpSp>
    </p:spTree>
    <p:extLst>
      <p:ext uri="{BB962C8B-B14F-4D97-AF65-F5344CB8AC3E}">
        <p14:creationId xmlns:p14="http://schemas.microsoft.com/office/powerpoint/2010/main" val="2951081331"/>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grpSp>
        <p:nvGrpSpPr>
          <p:cNvPr id="11" name="组合 10">
            <a:extLst>
              <a:ext uri="{FF2B5EF4-FFF2-40B4-BE49-F238E27FC236}">
                <a16:creationId xmlns:a16="http://schemas.microsoft.com/office/drawing/2014/main" id="{634EA8AA-A960-4FED-854F-62E4203607E4}"/>
              </a:ext>
            </a:extLst>
          </p:cNvPr>
          <p:cNvGrpSpPr/>
          <p:nvPr/>
        </p:nvGrpSpPr>
        <p:grpSpPr>
          <a:xfrm>
            <a:off x="7211140" y="2035336"/>
            <a:ext cx="3853640" cy="4221824"/>
            <a:chOff x="1410870" y="1216181"/>
            <a:chExt cx="4709979" cy="5159981"/>
          </a:xfrm>
          <a:noFill/>
        </p:grpSpPr>
        <p:sp>
          <p:nvSpPr>
            <p:cNvPr id="13" name="Oval 53">
              <a:extLst>
                <a:ext uri="{FF2B5EF4-FFF2-40B4-BE49-F238E27FC236}">
                  <a16:creationId xmlns:a16="http://schemas.microsoft.com/office/drawing/2014/main" id="{EEBE1F23-CAC3-460D-BC8F-3A133E1AD086}"/>
                </a:ext>
              </a:extLst>
            </p:cNvPr>
            <p:cNvSpPr>
              <a:spLocks noChangeAspect="1"/>
            </p:cNvSpPr>
            <p:nvPr/>
          </p:nvSpPr>
          <p:spPr>
            <a:xfrm>
              <a:off x="1490662" y="5399072"/>
              <a:ext cx="513547" cy="51368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endParaRPr lang="bg-BG" sz="700" dirty="0">
                <a:solidFill>
                  <a:schemeClr val="bg1"/>
                </a:solidFill>
                <a:latin typeface="Lato Light" charset="0"/>
              </a:endParaRPr>
            </a:p>
          </p:txBody>
        </p:sp>
        <p:sp>
          <p:nvSpPr>
            <p:cNvPr id="18" name="Subtitle 2">
              <a:extLst>
                <a:ext uri="{FF2B5EF4-FFF2-40B4-BE49-F238E27FC236}">
                  <a16:creationId xmlns:a16="http://schemas.microsoft.com/office/drawing/2014/main" id="{5FD17DF4-27C2-442A-B926-9BAB5C5D981E}"/>
                </a:ext>
              </a:extLst>
            </p:cNvPr>
            <p:cNvSpPr txBox="1">
              <a:spLocks/>
            </p:cNvSpPr>
            <p:nvPr/>
          </p:nvSpPr>
          <p:spPr>
            <a:xfrm>
              <a:off x="2102197" y="3148157"/>
              <a:ext cx="4018652" cy="761158"/>
            </a:xfrm>
            <a:prstGeom prst="rect">
              <a:avLst/>
            </a:prstGeom>
            <a:grpFill/>
            <a:ln>
              <a:noFill/>
            </a:ln>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020"/>
                </a:lnSpc>
              </a:pPr>
              <a:r>
                <a:rPr lang="en-US" sz="1100" dirty="0">
                  <a:solidFill>
                    <a:schemeClr val="bg1"/>
                  </a:solidFill>
                  <a:latin typeface="Lato Light" charset="0"/>
                  <a:ea typeface="Lato Light" charset="0"/>
                  <a:cs typeface="Lato Light" charset="0"/>
                </a:rPr>
                <a:t>Phenomenon whereby something new and somehow valuable is formed the created item</a:t>
              </a:r>
            </a:p>
          </p:txBody>
        </p:sp>
        <p:sp>
          <p:nvSpPr>
            <p:cNvPr id="19" name="TextBox 39">
              <a:extLst>
                <a:ext uri="{FF2B5EF4-FFF2-40B4-BE49-F238E27FC236}">
                  <a16:creationId xmlns:a16="http://schemas.microsoft.com/office/drawing/2014/main" id="{2EBE5B67-1258-4371-B5D0-8817FFE1CCD0}"/>
                </a:ext>
              </a:extLst>
            </p:cNvPr>
            <p:cNvSpPr txBox="1"/>
            <p:nvPr/>
          </p:nvSpPr>
          <p:spPr>
            <a:xfrm>
              <a:off x="2160983" y="2826239"/>
              <a:ext cx="2273083" cy="300935"/>
            </a:xfrm>
            <a:prstGeom prst="rect">
              <a:avLst/>
            </a:prstGeom>
            <a:grpFill/>
            <a:ln>
              <a:noFill/>
            </a:ln>
          </p:spPr>
          <p:txBody>
            <a:bodyPr wrap="none" rtlCol="0" anchor="ctr" anchorCtr="0">
              <a:spAutoFit/>
            </a:bodyPr>
            <a:lstStyle/>
            <a:p>
              <a:r>
                <a:rPr lang="en-US" sz="1000" b="1" dirty="0">
                  <a:solidFill>
                    <a:schemeClr val="bg1"/>
                  </a:solidFill>
                  <a:latin typeface="Lato" charset="0"/>
                  <a:ea typeface="Lato" charset="0"/>
                  <a:cs typeface="Lato" charset="0"/>
                </a:rPr>
                <a:t>OFFER AWESOME SERVICES</a:t>
              </a:r>
            </a:p>
          </p:txBody>
        </p:sp>
        <p:sp>
          <p:nvSpPr>
            <p:cNvPr id="20" name="Subtitle 2">
              <a:extLst>
                <a:ext uri="{FF2B5EF4-FFF2-40B4-BE49-F238E27FC236}">
                  <a16:creationId xmlns:a16="http://schemas.microsoft.com/office/drawing/2014/main" id="{A8C08B4E-C649-4698-A83F-4E0315AFF3CF}"/>
                </a:ext>
              </a:extLst>
            </p:cNvPr>
            <p:cNvSpPr txBox="1">
              <a:spLocks/>
            </p:cNvSpPr>
            <p:nvPr/>
          </p:nvSpPr>
          <p:spPr>
            <a:xfrm>
              <a:off x="2102197" y="5615004"/>
              <a:ext cx="4018652" cy="761158"/>
            </a:xfrm>
            <a:prstGeom prst="rect">
              <a:avLst/>
            </a:prstGeom>
            <a:grpFill/>
            <a:ln>
              <a:noFill/>
            </a:ln>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020"/>
                </a:lnSpc>
              </a:pPr>
              <a:r>
                <a:rPr lang="en-US" sz="1100" dirty="0">
                  <a:solidFill>
                    <a:schemeClr val="bg1"/>
                  </a:solidFill>
                  <a:latin typeface="Lato Light" charset="0"/>
                  <a:ea typeface="Lato Light" charset="0"/>
                  <a:cs typeface="Lato Light" charset="0"/>
                </a:rPr>
                <a:t>Phenomenon whereby something new and somehow valuable is formed the created item</a:t>
              </a:r>
            </a:p>
          </p:txBody>
        </p:sp>
        <p:sp>
          <p:nvSpPr>
            <p:cNvPr id="21" name="TextBox 41">
              <a:extLst>
                <a:ext uri="{FF2B5EF4-FFF2-40B4-BE49-F238E27FC236}">
                  <a16:creationId xmlns:a16="http://schemas.microsoft.com/office/drawing/2014/main" id="{D68A943B-2810-4AE6-938B-6FD19B91D8A8}"/>
                </a:ext>
              </a:extLst>
            </p:cNvPr>
            <p:cNvSpPr txBox="1"/>
            <p:nvPr/>
          </p:nvSpPr>
          <p:spPr>
            <a:xfrm>
              <a:off x="2160983" y="5293084"/>
              <a:ext cx="1828339" cy="300935"/>
            </a:xfrm>
            <a:prstGeom prst="rect">
              <a:avLst/>
            </a:prstGeom>
            <a:grpFill/>
            <a:ln>
              <a:noFill/>
            </a:ln>
          </p:spPr>
          <p:txBody>
            <a:bodyPr wrap="none" rtlCol="0" anchor="ctr" anchorCtr="0">
              <a:spAutoFit/>
            </a:bodyPr>
            <a:lstStyle/>
            <a:p>
              <a:r>
                <a:rPr lang="en-US" sz="1000" b="1" dirty="0">
                  <a:solidFill>
                    <a:schemeClr val="bg1"/>
                  </a:solidFill>
                  <a:latin typeface="Lato" charset="0"/>
                  <a:ea typeface="Lato" charset="0"/>
                  <a:cs typeface="Lato" charset="0"/>
                </a:rPr>
                <a:t>OFFER 24/7 SUPPORT</a:t>
              </a:r>
            </a:p>
          </p:txBody>
        </p:sp>
        <p:sp>
          <p:nvSpPr>
            <p:cNvPr id="22" name="Subtitle 2">
              <a:extLst>
                <a:ext uri="{FF2B5EF4-FFF2-40B4-BE49-F238E27FC236}">
                  <a16:creationId xmlns:a16="http://schemas.microsoft.com/office/drawing/2014/main" id="{7EA33F6D-3AA8-4E47-B7E7-48BECE6D26F4}"/>
                </a:ext>
              </a:extLst>
            </p:cNvPr>
            <p:cNvSpPr txBox="1">
              <a:spLocks/>
            </p:cNvSpPr>
            <p:nvPr/>
          </p:nvSpPr>
          <p:spPr>
            <a:xfrm>
              <a:off x="2102197" y="4383746"/>
              <a:ext cx="4018652" cy="761158"/>
            </a:xfrm>
            <a:prstGeom prst="rect">
              <a:avLst/>
            </a:prstGeom>
            <a:grpFill/>
            <a:ln>
              <a:noFill/>
            </a:ln>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020"/>
                </a:lnSpc>
              </a:pPr>
              <a:r>
                <a:rPr lang="en-US" sz="1100" dirty="0">
                  <a:solidFill>
                    <a:schemeClr val="bg1"/>
                  </a:solidFill>
                  <a:latin typeface="Lato Light" charset="0"/>
                  <a:ea typeface="Lato Light" charset="0"/>
                  <a:cs typeface="Lato Light" charset="0"/>
                </a:rPr>
                <a:t>Phenomenon whereby something new and somehow valuable is formed the created item</a:t>
              </a:r>
            </a:p>
          </p:txBody>
        </p:sp>
        <p:sp>
          <p:nvSpPr>
            <p:cNvPr id="23" name="TextBox 50">
              <a:extLst>
                <a:ext uri="{FF2B5EF4-FFF2-40B4-BE49-F238E27FC236}">
                  <a16:creationId xmlns:a16="http://schemas.microsoft.com/office/drawing/2014/main" id="{716D62EA-AE61-4A9A-9CDA-89061AE9E925}"/>
                </a:ext>
              </a:extLst>
            </p:cNvPr>
            <p:cNvSpPr txBox="1"/>
            <p:nvPr/>
          </p:nvSpPr>
          <p:spPr>
            <a:xfrm>
              <a:off x="2160983" y="4061827"/>
              <a:ext cx="2367125" cy="300935"/>
            </a:xfrm>
            <a:prstGeom prst="rect">
              <a:avLst/>
            </a:prstGeom>
            <a:grpFill/>
            <a:ln>
              <a:noFill/>
            </a:ln>
          </p:spPr>
          <p:txBody>
            <a:bodyPr wrap="none" rtlCol="0" anchor="ctr" anchorCtr="0">
              <a:spAutoFit/>
            </a:bodyPr>
            <a:lstStyle/>
            <a:p>
              <a:r>
                <a:rPr lang="en-US" sz="1000" b="1" dirty="0">
                  <a:solidFill>
                    <a:schemeClr val="bg1"/>
                  </a:solidFill>
                  <a:latin typeface="Lato" charset="0"/>
                  <a:ea typeface="Lato" charset="0"/>
                  <a:cs typeface="Lato" charset="0"/>
                </a:rPr>
                <a:t>RELEASE CREATIVE LAYOUTS</a:t>
              </a:r>
            </a:p>
          </p:txBody>
        </p:sp>
        <p:sp>
          <p:nvSpPr>
            <p:cNvPr id="24" name="Oval 54">
              <a:extLst>
                <a:ext uri="{FF2B5EF4-FFF2-40B4-BE49-F238E27FC236}">
                  <a16:creationId xmlns:a16="http://schemas.microsoft.com/office/drawing/2014/main" id="{8265D568-33FD-4E4C-BDFF-5B30D9CA46C8}"/>
                </a:ext>
              </a:extLst>
            </p:cNvPr>
            <p:cNvSpPr>
              <a:spLocks noChangeAspect="1"/>
            </p:cNvSpPr>
            <p:nvPr/>
          </p:nvSpPr>
          <p:spPr>
            <a:xfrm>
              <a:off x="1490662" y="4138026"/>
              <a:ext cx="513547" cy="51368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endParaRPr lang="bg-BG" sz="700" dirty="0">
                <a:solidFill>
                  <a:schemeClr val="bg1"/>
                </a:solidFill>
                <a:latin typeface="Lato Light" charset="0"/>
              </a:endParaRPr>
            </a:p>
          </p:txBody>
        </p:sp>
        <p:sp>
          <p:nvSpPr>
            <p:cNvPr id="25" name="Oval 56">
              <a:extLst>
                <a:ext uri="{FF2B5EF4-FFF2-40B4-BE49-F238E27FC236}">
                  <a16:creationId xmlns:a16="http://schemas.microsoft.com/office/drawing/2014/main" id="{65CD1243-C96A-4A4D-BEFB-B3C01C74162B}"/>
                </a:ext>
              </a:extLst>
            </p:cNvPr>
            <p:cNvSpPr>
              <a:spLocks noChangeAspect="1"/>
            </p:cNvSpPr>
            <p:nvPr/>
          </p:nvSpPr>
          <p:spPr>
            <a:xfrm>
              <a:off x="1490662" y="2916774"/>
              <a:ext cx="513547" cy="51368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9710" tIns="54855" rIns="109710" bIns="54855" rtlCol="0" anchor="ctr"/>
            <a:lstStyle/>
            <a:p>
              <a:pPr algn="ctr"/>
              <a:endParaRPr lang="bg-BG" sz="700" dirty="0">
                <a:solidFill>
                  <a:schemeClr val="bg1"/>
                </a:solidFill>
                <a:latin typeface="Lato Light" charset="0"/>
              </a:endParaRPr>
            </a:p>
          </p:txBody>
        </p:sp>
        <p:sp>
          <p:nvSpPr>
            <p:cNvPr id="26" name="Shape 2687">
              <a:extLst>
                <a:ext uri="{FF2B5EF4-FFF2-40B4-BE49-F238E27FC236}">
                  <a16:creationId xmlns:a16="http://schemas.microsoft.com/office/drawing/2014/main" id="{FE5ADC9C-C134-432F-A310-D6F8520B4783}"/>
                </a:ext>
              </a:extLst>
            </p:cNvPr>
            <p:cNvSpPr/>
            <p:nvPr/>
          </p:nvSpPr>
          <p:spPr>
            <a:xfrm>
              <a:off x="1613425" y="3032461"/>
              <a:ext cx="279328" cy="279328"/>
            </a:xfrm>
            <a:custGeom>
              <a:avLst/>
              <a:gdLst/>
              <a:ahLst/>
              <a:cxnLst>
                <a:cxn ang="0">
                  <a:pos x="wd2" y="hd2"/>
                </a:cxn>
                <a:cxn ang="5400000">
                  <a:pos x="wd2" y="hd2"/>
                </a:cxn>
                <a:cxn ang="10800000">
                  <a:pos x="wd2" y="hd2"/>
                </a:cxn>
                <a:cxn ang="16200000">
                  <a:pos x="wd2" y="hd2"/>
                </a:cxn>
              </a:cxnLst>
              <a:rect l="0" t="0" r="r" b="b"/>
              <a:pathLst>
                <a:path w="21600" h="21600" extrusionOk="0">
                  <a:moveTo>
                    <a:pt x="18655" y="16200"/>
                  </a:moveTo>
                  <a:lnTo>
                    <a:pt x="15709" y="16200"/>
                  </a:lnTo>
                  <a:lnTo>
                    <a:pt x="15709" y="14727"/>
                  </a:lnTo>
                  <a:lnTo>
                    <a:pt x="18655" y="14727"/>
                  </a:lnTo>
                  <a:cubicBezTo>
                    <a:pt x="18655" y="14727"/>
                    <a:pt x="18655" y="16200"/>
                    <a:pt x="18655" y="16200"/>
                  </a:cubicBezTo>
                  <a:close/>
                  <a:moveTo>
                    <a:pt x="18655" y="18655"/>
                  </a:moveTo>
                  <a:lnTo>
                    <a:pt x="15709" y="18655"/>
                  </a:lnTo>
                  <a:lnTo>
                    <a:pt x="15709" y="17182"/>
                  </a:lnTo>
                  <a:lnTo>
                    <a:pt x="18655" y="17182"/>
                  </a:lnTo>
                  <a:cubicBezTo>
                    <a:pt x="18655" y="17182"/>
                    <a:pt x="18655" y="18655"/>
                    <a:pt x="18655" y="18655"/>
                  </a:cubicBezTo>
                  <a:close/>
                  <a:moveTo>
                    <a:pt x="17182" y="20618"/>
                  </a:moveTo>
                  <a:cubicBezTo>
                    <a:pt x="16542" y="20618"/>
                    <a:pt x="16002" y="20207"/>
                    <a:pt x="15799" y="19636"/>
                  </a:cubicBezTo>
                  <a:lnTo>
                    <a:pt x="18564" y="19636"/>
                  </a:lnTo>
                  <a:cubicBezTo>
                    <a:pt x="18361" y="20207"/>
                    <a:pt x="17822" y="20618"/>
                    <a:pt x="17182" y="20618"/>
                  </a:cubicBezTo>
                  <a:moveTo>
                    <a:pt x="17182" y="12764"/>
                  </a:moveTo>
                  <a:cubicBezTo>
                    <a:pt x="17822" y="12764"/>
                    <a:pt x="18361" y="13175"/>
                    <a:pt x="18564" y="13745"/>
                  </a:cubicBezTo>
                  <a:lnTo>
                    <a:pt x="15799" y="13745"/>
                  </a:lnTo>
                  <a:cubicBezTo>
                    <a:pt x="16002" y="13175"/>
                    <a:pt x="16542" y="12764"/>
                    <a:pt x="17182" y="12764"/>
                  </a:cubicBezTo>
                  <a:moveTo>
                    <a:pt x="5891" y="16200"/>
                  </a:moveTo>
                  <a:lnTo>
                    <a:pt x="2945" y="16200"/>
                  </a:lnTo>
                  <a:lnTo>
                    <a:pt x="2945" y="14727"/>
                  </a:lnTo>
                  <a:lnTo>
                    <a:pt x="5891" y="14727"/>
                  </a:lnTo>
                  <a:cubicBezTo>
                    <a:pt x="5891" y="14727"/>
                    <a:pt x="5891" y="16200"/>
                    <a:pt x="5891" y="16200"/>
                  </a:cubicBezTo>
                  <a:close/>
                  <a:moveTo>
                    <a:pt x="4418" y="12764"/>
                  </a:moveTo>
                  <a:cubicBezTo>
                    <a:pt x="5058" y="12764"/>
                    <a:pt x="5598" y="13175"/>
                    <a:pt x="5801" y="13745"/>
                  </a:cubicBezTo>
                  <a:lnTo>
                    <a:pt x="3036" y="13745"/>
                  </a:lnTo>
                  <a:cubicBezTo>
                    <a:pt x="3239" y="13175"/>
                    <a:pt x="3778" y="12764"/>
                    <a:pt x="4418" y="12764"/>
                  </a:cubicBezTo>
                  <a:moveTo>
                    <a:pt x="5891" y="18655"/>
                  </a:moveTo>
                  <a:lnTo>
                    <a:pt x="2945" y="18655"/>
                  </a:lnTo>
                  <a:lnTo>
                    <a:pt x="2945" y="17182"/>
                  </a:lnTo>
                  <a:lnTo>
                    <a:pt x="5891" y="17182"/>
                  </a:lnTo>
                  <a:cubicBezTo>
                    <a:pt x="5891" y="17182"/>
                    <a:pt x="5891" y="18655"/>
                    <a:pt x="5891" y="18655"/>
                  </a:cubicBezTo>
                  <a:close/>
                  <a:moveTo>
                    <a:pt x="4418" y="20618"/>
                  </a:moveTo>
                  <a:cubicBezTo>
                    <a:pt x="3778" y="20618"/>
                    <a:pt x="3239" y="20207"/>
                    <a:pt x="3036" y="19636"/>
                  </a:cubicBezTo>
                  <a:lnTo>
                    <a:pt x="5801" y="19636"/>
                  </a:lnTo>
                  <a:cubicBezTo>
                    <a:pt x="5598" y="20207"/>
                    <a:pt x="5058" y="20618"/>
                    <a:pt x="4418" y="20618"/>
                  </a:cubicBezTo>
                  <a:moveTo>
                    <a:pt x="19636" y="13745"/>
                  </a:moveTo>
                  <a:lnTo>
                    <a:pt x="19636" y="8836"/>
                  </a:lnTo>
                  <a:cubicBezTo>
                    <a:pt x="19636" y="3956"/>
                    <a:pt x="15680" y="0"/>
                    <a:pt x="10800" y="0"/>
                  </a:cubicBezTo>
                  <a:cubicBezTo>
                    <a:pt x="5920" y="0"/>
                    <a:pt x="1964" y="3956"/>
                    <a:pt x="1964" y="8836"/>
                  </a:cubicBezTo>
                  <a:lnTo>
                    <a:pt x="1964" y="13745"/>
                  </a:lnTo>
                  <a:cubicBezTo>
                    <a:pt x="879" y="13745"/>
                    <a:pt x="0" y="14625"/>
                    <a:pt x="0" y="15709"/>
                  </a:cubicBezTo>
                  <a:lnTo>
                    <a:pt x="0" y="17673"/>
                  </a:lnTo>
                  <a:cubicBezTo>
                    <a:pt x="0" y="18757"/>
                    <a:pt x="879" y="19636"/>
                    <a:pt x="1964" y="19636"/>
                  </a:cubicBezTo>
                  <a:lnTo>
                    <a:pt x="2013" y="19636"/>
                  </a:lnTo>
                  <a:cubicBezTo>
                    <a:pt x="2241" y="20757"/>
                    <a:pt x="3231" y="21600"/>
                    <a:pt x="4418" y="21600"/>
                  </a:cubicBezTo>
                  <a:cubicBezTo>
                    <a:pt x="5774" y="21600"/>
                    <a:pt x="6873" y="20501"/>
                    <a:pt x="6873" y="19145"/>
                  </a:cubicBezTo>
                  <a:lnTo>
                    <a:pt x="6873" y="14236"/>
                  </a:lnTo>
                  <a:cubicBezTo>
                    <a:pt x="6873" y="12881"/>
                    <a:pt x="5774" y="11782"/>
                    <a:pt x="4418" y="11782"/>
                  </a:cubicBezTo>
                  <a:cubicBezTo>
                    <a:pt x="3864" y="11782"/>
                    <a:pt x="3356" y="11971"/>
                    <a:pt x="2945" y="12282"/>
                  </a:cubicBezTo>
                  <a:lnTo>
                    <a:pt x="2945" y="8836"/>
                  </a:lnTo>
                  <a:cubicBezTo>
                    <a:pt x="2945" y="4499"/>
                    <a:pt x="6462" y="982"/>
                    <a:pt x="10800" y="982"/>
                  </a:cubicBezTo>
                  <a:cubicBezTo>
                    <a:pt x="15138" y="982"/>
                    <a:pt x="18655" y="4499"/>
                    <a:pt x="18655" y="8836"/>
                  </a:cubicBezTo>
                  <a:lnTo>
                    <a:pt x="18655" y="12282"/>
                  </a:lnTo>
                  <a:cubicBezTo>
                    <a:pt x="18244" y="11971"/>
                    <a:pt x="17736" y="11782"/>
                    <a:pt x="17182" y="11782"/>
                  </a:cubicBezTo>
                  <a:cubicBezTo>
                    <a:pt x="15826" y="11782"/>
                    <a:pt x="14727" y="12881"/>
                    <a:pt x="14727" y="14236"/>
                  </a:cubicBezTo>
                  <a:lnTo>
                    <a:pt x="14727" y="19145"/>
                  </a:lnTo>
                  <a:cubicBezTo>
                    <a:pt x="14727" y="20501"/>
                    <a:pt x="15826" y="21600"/>
                    <a:pt x="17182" y="21600"/>
                  </a:cubicBezTo>
                  <a:cubicBezTo>
                    <a:pt x="18369" y="21600"/>
                    <a:pt x="19360" y="20757"/>
                    <a:pt x="19587" y="19636"/>
                  </a:cubicBezTo>
                  <a:lnTo>
                    <a:pt x="19636" y="19636"/>
                  </a:lnTo>
                  <a:cubicBezTo>
                    <a:pt x="20721" y="19636"/>
                    <a:pt x="21600" y="18757"/>
                    <a:pt x="21600" y="17673"/>
                  </a:cubicBezTo>
                  <a:lnTo>
                    <a:pt x="21600" y="15709"/>
                  </a:lnTo>
                  <a:cubicBezTo>
                    <a:pt x="21600" y="14625"/>
                    <a:pt x="20721" y="13745"/>
                    <a:pt x="19636" y="13745"/>
                  </a:cubicBezTo>
                </a:path>
              </a:pathLst>
            </a:custGeom>
            <a:grpFill/>
            <a:ln w="12700">
              <a:solidFill>
                <a:schemeClr val="bg1"/>
              </a:solidFill>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dirty="0">
                <a:solidFill>
                  <a:schemeClr val="bg1"/>
                </a:solidFill>
                <a:latin typeface="Lato Regular" charset="0"/>
                <a:ea typeface="Lato Regular" charset="0"/>
                <a:cs typeface="Lato Regular" charset="0"/>
              </a:endParaRPr>
            </a:p>
          </p:txBody>
        </p:sp>
        <p:sp>
          <p:nvSpPr>
            <p:cNvPr id="27" name="Shape 2783">
              <a:extLst>
                <a:ext uri="{FF2B5EF4-FFF2-40B4-BE49-F238E27FC236}">
                  <a16:creationId xmlns:a16="http://schemas.microsoft.com/office/drawing/2014/main" id="{452630E6-43F4-4DB6-95E9-8E6C3003E98F}"/>
                </a:ext>
              </a:extLst>
            </p:cNvPr>
            <p:cNvSpPr/>
            <p:nvPr/>
          </p:nvSpPr>
          <p:spPr>
            <a:xfrm>
              <a:off x="1613424" y="4277959"/>
              <a:ext cx="279328" cy="241238"/>
            </a:xfrm>
            <a:custGeom>
              <a:avLst/>
              <a:gdLst/>
              <a:ahLst/>
              <a:cxnLst>
                <a:cxn ang="0">
                  <a:pos x="wd2" y="hd2"/>
                </a:cxn>
                <a:cxn ang="5400000">
                  <a:pos x="wd2" y="hd2"/>
                </a:cxn>
                <a:cxn ang="10800000">
                  <a:pos x="wd2" y="hd2"/>
                </a:cxn>
                <a:cxn ang="16200000">
                  <a:pos x="wd2" y="hd2"/>
                </a:cxn>
              </a:cxnLst>
              <a:rect l="0" t="0" r="r" b="b"/>
              <a:pathLst>
                <a:path w="21600" h="21600" extrusionOk="0">
                  <a:moveTo>
                    <a:pt x="10800" y="15855"/>
                  </a:moveTo>
                  <a:lnTo>
                    <a:pt x="1633" y="10800"/>
                  </a:lnTo>
                  <a:lnTo>
                    <a:pt x="4615" y="9156"/>
                  </a:lnTo>
                  <a:lnTo>
                    <a:pt x="10589" y="12450"/>
                  </a:lnTo>
                  <a:lnTo>
                    <a:pt x="10591" y="12446"/>
                  </a:lnTo>
                  <a:cubicBezTo>
                    <a:pt x="10654" y="12482"/>
                    <a:pt x="10724" y="12505"/>
                    <a:pt x="10800" y="12505"/>
                  </a:cubicBezTo>
                  <a:cubicBezTo>
                    <a:pt x="10876" y="12505"/>
                    <a:pt x="10946" y="12482"/>
                    <a:pt x="11009" y="12446"/>
                  </a:cubicBezTo>
                  <a:lnTo>
                    <a:pt x="11011" y="12450"/>
                  </a:lnTo>
                  <a:lnTo>
                    <a:pt x="16985" y="9156"/>
                  </a:lnTo>
                  <a:lnTo>
                    <a:pt x="19967" y="10800"/>
                  </a:lnTo>
                  <a:cubicBezTo>
                    <a:pt x="19967" y="10800"/>
                    <a:pt x="10800" y="15855"/>
                    <a:pt x="10800" y="15855"/>
                  </a:cubicBezTo>
                  <a:close/>
                  <a:moveTo>
                    <a:pt x="19967" y="15347"/>
                  </a:moveTo>
                  <a:lnTo>
                    <a:pt x="10800" y="20402"/>
                  </a:lnTo>
                  <a:lnTo>
                    <a:pt x="1633" y="15347"/>
                  </a:lnTo>
                  <a:lnTo>
                    <a:pt x="4615" y="13703"/>
                  </a:lnTo>
                  <a:lnTo>
                    <a:pt x="10589" y="16997"/>
                  </a:lnTo>
                  <a:lnTo>
                    <a:pt x="10591" y="16994"/>
                  </a:lnTo>
                  <a:cubicBezTo>
                    <a:pt x="10654" y="17029"/>
                    <a:pt x="10724" y="17053"/>
                    <a:pt x="10800" y="17053"/>
                  </a:cubicBezTo>
                  <a:cubicBezTo>
                    <a:pt x="10876" y="17053"/>
                    <a:pt x="10946" y="17029"/>
                    <a:pt x="11009" y="16994"/>
                  </a:cubicBezTo>
                  <a:lnTo>
                    <a:pt x="11011" y="16997"/>
                  </a:lnTo>
                  <a:lnTo>
                    <a:pt x="16985" y="13703"/>
                  </a:lnTo>
                  <a:cubicBezTo>
                    <a:pt x="16985" y="13703"/>
                    <a:pt x="19967" y="15347"/>
                    <a:pt x="19967" y="15347"/>
                  </a:cubicBezTo>
                  <a:close/>
                  <a:moveTo>
                    <a:pt x="1633" y="6253"/>
                  </a:moveTo>
                  <a:lnTo>
                    <a:pt x="10800" y="1198"/>
                  </a:lnTo>
                  <a:lnTo>
                    <a:pt x="19967" y="6253"/>
                  </a:lnTo>
                  <a:lnTo>
                    <a:pt x="10800" y="11307"/>
                  </a:lnTo>
                  <a:cubicBezTo>
                    <a:pt x="10800" y="11307"/>
                    <a:pt x="1633" y="6253"/>
                    <a:pt x="1633" y="6253"/>
                  </a:cubicBezTo>
                  <a:close/>
                  <a:moveTo>
                    <a:pt x="21600" y="10800"/>
                  </a:moveTo>
                  <a:cubicBezTo>
                    <a:pt x="21600" y="10574"/>
                    <a:pt x="21484" y="10383"/>
                    <a:pt x="21319" y="10290"/>
                  </a:cubicBezTo>
                  <a:lnTo>
                    <a:pt x="21320" y="10287"/>
                  </a:lnTo>
                  <a:lnTo>
                    <a:pt x="18127" y="8526"/>
                  </a:lnTo>
                  <a:lnTo>
                    <a:pt x="21320" y="6766"/>
                  </a:lnTo>
                  <a:lnTo>
                    <a:pt x="21319" y="6762"/>
                  </a:lnTo>
                  <a:cubicBezTo>
                    <a:pt x="21484" y="6671"/>
                    <a:pt x="21600" y="6479"/>
                    <a:pt x="21600" y="6253"/>
                  </a:cubicBezTo>
                  <a:cubicBezTo>
                    <a:pt x="21600" y="6027"/>
                    <a:pt x="21484" y="5835"/>
                    <a:pt x="21319" y="5743"/>
                  </a:cubicBezTo>
                  <a:lnTo>
                    <a:pt x="21320" y="5740"/>
                  </a:lnTo>
                  <a:lnTo>
                    <a:pt x="11011" y="56"/>
                  </a:lnTo>
                  <a:lnTo>
                    <a:pt x="11009" y="59"/>
                  </a:lnTo>
                  <a:cubicBezTo>
                    <a:pt x="10946" y="23"/>
                    <a:pt x="10876" y="0"/>
                    <a:pt x="10800" y="0"/>
                  </a:cubicBezTo>
                  <a:cubicBezTo>
                    <a:pt x="10724" y="0"/>
                    <a:pt x="10654" y="23"/>
                    <a:pt x="10591" y="59"/>
                  </a:cubicBezTo>
                  <a:lnTo>
                    <a:pt x="10589" y="56"/>
                  </a:lnTo>
                  <a:lnTo>
                    <a:pt x="280" y="5740"/>
                  </a:lnTo>
                  <a:lnTo>
                    <a:pt x="281" y="5743"/>
                  </a:lnTo>
                  <a:cubicBezTo>
                    <a:pt x="116" y="5835"/>
                    <a:pt x="0" y="6027"/>
                    <a:pt x="0" y="6253"/>
                  </a:cubicBezTo>
                  <a:cubicBezTo>
                    <a:pt x="0" y="6479"/>
                    <a:pt x="116" y="6671"/>
                    <a:pt x="281" y="6762"/>
                  </a:cubicBezTo>
                  <a:lnTo>
                    <a:pt x="280" y="6766"/>
                  </a:lnTo>
                  <a:lnTo>
                    <a:pt x="3473" y="8526"/>
                  </a:lnTo>
                  <a:lnTo>
                    <a:pt x="280" y="10287"/>
                  </a:lnTo>
                  <a:lnTo>
                    <a:pt x="281" y="10290"/>
                  </a:lnTo>
                  <a:cubicBezTo>
                    <a:pt x="116" y="10383"/>
                    <a:pt x="0" y="10574"/>
                    <a:pt x="0" y="10800"/>
                  </a:cubicBezTo>
                  <a:cubicBezTo>
                    <a:pt x="0" y="11026"/>
                    <a:pt x="116" y="11218"/>
                    <a:pt x="281" y="11310"/>
                  </a:cubicBezTo>
                  <a:lnTo>
                    <a:pt x="280" y="11313"/>
                  </a:lnTo>
                  <a:lnTo>
                    <a:pt x="3473" y="13074"/>
                  </a:lnTo>
                  <a:lnTo>
                    <a:pt x="280" y="14834"/>
                  </a:lnTo>
                  <a:lnTo>
                    <a:pt x="281" y="14838"/>
                  </a:lnTo>
                  <a:cubicBezTo>
                    <a:pt x="116" y="14930"/>
                    <a:pt x="0" y="15121"/>
                    <a:pt x="0" y="15347"/>
                  </a:cubicBezTo>
                  <a:cubicBezTo>
                    <a:pt x="0" y="15574"/>
                    <a:pt x="116" y="15765"/>
                    <a:pt x="281" y="15857"/>
                  </a:cubicBezTo>
                  <a:lnTo>
                    <a:pt x="280" y="15860"/>
                  </a:lnTo>
                  <a:lnTo>
                    <a:pt x="10589" y="21544"/>
                  </a:lnTo>
                  <a:lnTo>
                    <a:pt x="10591" y="21541"/>
                  </a:lnTo>
                  <a:cubicBezTo>
                    <a:pt x="10654" y="21577"/>
                    <a:pt x="10724" y="21600"/>
                    <a:pt x="10800" y="21600"/>
                  </a:cubicBezTo>
                  <a:cubicBezTo>
                    <a:pt x="10876" y="21600"/>
                    <a:pt x="10946" y="21577"/>
                    <a:pt x="11009" y="21541"/>
                  </a:cubicBezTo>
                  <a:lnTo>
                    <a:pt x="11011" y="21544"/>
                  </a:lnTo>
                  <a:lnTo>
                    <a:pt x="21320" y="15860"/>
                  </a:lnTo>
                  <a:lnTo>
                    <a:pt x="21319" y="15857"/>
                  </a:lnTo>
                  <a:cubicBezTo>
                    <a:pt x="21484" y="15765"/>
                    <a:pt x="21600" y="15574"/>
                    <a:pt x="21600" y="15347"/>
                  </a:cubicBezTo>
                  <a:cubicBezTo>
                    <a:pt x="21600" y="15121"/>
                    <a:pt x="21484" y="14930"/>
                    <a:pt x="21319" y="14838"/>
                  </a:cubicBezTo>
                  <a:lnTo>
                    <a:pt x="21320" y="14834"/>
                  </a:lnTo>
                  <a:lnTo>
                    <a:pt x="18127" y="13074"/>
                  </a:lnTo>
                  <a:lnTo>
                    <a:pt x="21320" y="11313"/>
                  </a:lnTo>
                  <a:lnTo>
                    <a:pt x="21319" y="11310"/>
                  </a:lnTo>
                  <a:cubicBezTo>
                    <a:pt x="21484" y="11218"/>
                    <a:pt x="21600" y="11026"/>
                    <a:pt x="21600" y="10800"/>
                  </a:cubicBezTo>
                </a:path>
              </a:pathLst>
            </a:custGeom>
            <a:grpFill/>
            <a:ln w="12700">
              <a:solidFill>
                <a:schemeClr val="bg1"/>
              </a:solidFill>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dirty="0">
                <a:solidFill>
                  <a:schemeClr val="bg1"/>
                </a:solidFill>
                <a:latin typeface="Lato Regular" charset="0"/>
                <a:ea typeface="Lato Regular" charset="0"/>
                <a:cs typeface="Lato Regular" charset="0"/>
              </a:endParaRPr>
            </a:p>
          </p:txBody>
        </p:sp>
        <p:sp>
          <p:nvSpPr>
            <p:cNvPr id="28" name="Shape 2547">
              <a:extLst>
                <a:ext uri="{FF2B5EF4-FFF2-40B4-BE49-F238E27FC236}">
                  <a16:creationId xmlns:a16="http://schemas.microsoft.com/office/drawing/2014/main" id="{AC52F742-6FE3-466C-8EF1-4B25F5F9ED9A}"/>
                </a:ext>
              </a:extLst>
            </p:cNvPr>
            <p:cNvSpPr/>
            <p:nvPr/>
          </p:nvSpPr>
          <p:spPr>
            <a:xfrm>
              <a:off x="1613424" y="5519252"/>
              <a:ext cx="279328" cy="279328"/>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grpFill/>
            <a:ln w="12700">
              <a:solidFill>
                <a:schemeClr val="bg1"/>
              </a:solidFill>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200" dirty="0">
                <a:solidFill>
                  <a:schemeClr val="bg1"/>
                </a:solidFill>
                <a:latin typeface="Lato Regular" charset="0"/>
                <a:ea typeface="Lato Regular" charset="0"/>
                <a:cs typeface="Lato Regular" charset="0"/>
              </a:endParaRPr>
            </a:p>
          </p:txBody>
        </p:sp>
        <p:sp>
          <p:nvSpPr>
            <p:cNvPr id="29" name="TextBox 17">
              <a:extLst>
                <a:ext uri="{FF2B5EF4-FFF2-40B4-BE49-F238E27FC236}">
                  <a16:creationId xmlns:a16="http://schemas.microsoft.com/office/drawing/2014/main" id="{0FFBBA5A-3080-4070-AE33-83247FE5996A}"/>
                </a:ext>
              </a:extLst>
            </p:cNvPr>
            <p:cNvSpPr txBox="1"/>
            <p:nvPr/>
          </p:nvSpPr>
          <p:spPr>
            <a:xfrm>
              <a:off x="1457397" y="1216181"/>
              <a:ext cx="3421004" cy="733520"/>
            </a:xfrm>
            <a:prstGeom prst="rect">
              <a:avLst/>
            </a:prstGeom>
            <a:grpFill/>
            <a:ln>
              <a:noFill/>
            </a:ln>
          </p:spPr>
          <p:txBody>
            <a:bodyPr wrap="none" lIns="45711" tIns="22856" rIns="45711" bIns="22856" rtlCol="0">
              <a:spAutoFit/>
            </a:bodyPr>
            <a:lstStyle/>
            <a:p>
              <a:r>
                <a:rPr lang="en-US" sz="3600" b="1" dirty="0">
                  <a:solidFill>
                    <a:schemeClr val="bg1"/>
                  </a:solidFill>
                  <a:latin typeface="Lato" charset="0"/>
                  <a:ea typeface="Lato" charset="0"/>
                  <a:cs typeface="Lato" charset="0"/>
                </a:rPr>
                <a:t>Our Services</a:t>
              </a:r>
              <a:endParaRPr lang="id-ID" sz="3600" b="1" dirty="0">
                <a:solidFill>
                  <a:schemeClr val="bg1"/>
                </a:solidFill>
                <a:latin typeface="Lato" charset="0"/>
                <a:ea typeface="Lato" charset="0"/>
                <a:cs typeface="Lato" charset="0"/>
              </a:endParaRPr>
            </a:p>
          </p:txBody>
        </p:sp>
        <p:sp>
          <p:nvSpPr>
            <p:cNvPr id="30" name="Rectangle 18">
              <a:extLst>
                <a:ext uri="{FF2B5EF4-FFF2-40B4-BE49-F238E27FC236}">
                  <a16:creationId xmlns:a16="http://schemas.microsoft.com/office/drawing/2014/main" id="{C80C194C-15A6-4846-A2D0-D8840DE708BD}"/>
                </a:ext>
              </a:extLst>
            </p:cNvPr>
            <p:cNvSpPr/>
            <p:nvPr/>
          </p:nvSpPr>
          <p:spPr>
            <a:xfrm>
              <a:off x="1490662" y="2275319"/>
              <a:ext cx="776519" cy="45719"/>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lIns="45670" tIns="22836" rIns="45670" bIns="22836" rtlCol="0" anchor="ctr"/>
            <a:lstStyle/>
            <a:p>
              <a:endParaRPr lang="en-US" sz="700" dirty="0">
                <a:solidFill>
                  <a:schemeClr val="bg1"/>
                </a:solidFill>
                <a:latin typeface="Lato Light" charset="0"/>
              </a:endParaRPr>
            </a:p>
          </p:txBody>
        </p:sp>
        <p:sp>
          <p:nvSpPr>
            <p:cNvPr id="31" name="Subtitle 2">
              <a:extLst>
                <a:ext uri="{FF2B5EF4-FFF2-40B4-BE49-F238E27FC236}">
                  <a16:creationId xmlns:a16="http://schemas.microsoft.com/office/drawing/2014/main" id="{55B94232-2260-4410-B939-BCB6285EC008}"/>
                </a:ext>
              </a:extLst>
            </p:cNvPr>
            <p:cNvSpPr txBox="1">
              <a:spLocks/>
            </p:cNvSpPr>
            <p:nvPr/>
          </p:nvSpPr>
          <p:spPr>
            <a:xfrm>
              <a:off x="1410870" y="1824746"/>
              <a:ext cx="2676839" cy="405051"/>
            </a:xfrm>
            <a:prstGeom prst="rect">
              <a:avLst/>
            </a:prstGeom>
            <a:grpFill/>
            <a:ln>
              <a:noFill/>
            </a:ln>
          </p:spPr>
          <p:txBody>
            <a:bodyPr vert="horz" wrap="non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r>
                <a:rPr lang="en-US" sz="1200" dirty="0">
                  <a:solidFill>
                    <a:schemeClr val="bg1"/>
                  </a:solidFill>
                  <a:latin typeface="Lato Light"/>
                  <a:cs typeface="Lato Light"/>
                </a:rPr>
                <a:t>Your great subtitle in this line</a:t>
              </a:r>
            </a:p>
          </p:txBody>
        </p:sp>
      </p:grpSp>
      <p:grpSp>
        <p:nvGrpSpPr>
          <p:cNvPr id="32" name="Group 2">
            <a:extLst>
              <a:ext uri="{FF2B5EF4-FFF2-40B4-BE49-F238E27FC236}">
                <a16:creationId xmlns:a16="http://schemas.microsoft.com/office/drawing/2014/main" id="{2F9D405B-E1F4-4944-A32F-A01C86509761}"/>
              </a:ext>
            </a:extLst>
          </p:cNvPr>
          <p:cNvGrpSpPr>
            <a:grpSpLocks/>
          </p:cNvGrpSpPr>
          <p:nvPr/>
        </p:nvGrpSpPr>
        <p:grpSpPr bwMode="auto">
          <a:xfrm>
            <a:off x="2523700" y="2143791"/>
            <a:ext cx="2944516" cy="2944519"/>
            <a:chOff x="0" y="0"/>
            <a:chExt cx="5167313" cy="5167313"/>
          </a:xfrm>
          <a:noFill/>
        </p:grpSpPr>
        <p:sp>
          <p:nvSpPr>
            <p:cNvPr id="33" name="AutoShape 3">
              <a:extLst>
                <a:ext uri="{FF2B5EF4-FFF2-40B4-BE49-F238E27FC236}">
                  <a16:creationId xmlns:a16="http://schemas.microsoft.com/office/drawing/2014/main" id="{61FBC022-AEC7-490B-958F-90737EEEF98C}"/>
                </a:ext>
              </a:extLst>
            </p:cNvPr>
            <p:cNvSpPr>
              <a:spLocks/>
            </p:cNvSpPr>
            <p:nvPr/>
          </p:nvSpPr>
          <p:spPr bwMode="auto">
            <a:xfrm>
              <a:off x="-3" y="0"/>
              <a:ext cx="2747966" cy="5165725"/>
            </a:xfrm>
            <a:custGeom>
              <a:avLst/>
              <a:gdLst>
                <a:gd name="T0" fmla="*/ 1373983 w 21600"/>
                <a:gd name="T1" fmla="*/ 2582863 h 21600"/>
                <a:gd name="T2" fmla="*/ 1373983 w 21600"/>
                <a:gd name="T3" fmla="*/ 2582863 h 21600"/>
                <a:gd name="T4" fmla="*/ 1373983 w 21600"/>
                <a:gd name="T5" fmla="*/ 2582863 h 21600"/>
                <a:gd name="T6" fmla="*/ 1373983 w 21600"/>
                <a:gd name="T7" fmla="*/ 258286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308" y="0"/>
                  </a:moveTo>
                  <a:cubicBezTo>
                    <a:pt x="14701" y="0"/>
                    <a:pt x="9624" y="1210"/>
                    <a:pt x="5949" y="3164"/>
                  </a:cubicBezTo>
                  <a:cubicBezTo>
                    <a:pt x="2319" y="5095"/>
                    <a:pt x="61" y="7754"/>
                    <a:pt x="6" y="10694"/>
                  </a:cubicBezTo>
                  <a:lnTo>
                    <a:pt x="1750" y="11487"/>
                  </a:lnTo>
                  <a:lnTo>
                    <a:pt x="2605" y="11097"/>
                  </a:lnTo>
                  <a:lnTo>
                    <a:pt x="1750" y="11489"/>
                  </a:lnTo>
                  <a:lnTo>
                    <a:pt x="6" y="10694"/>
                  </a:lnTo>
                  <a:cubicBezTo>
                    <a:pt x="6" y="10730"/>
                    <a:pt x="0" y="10765"/>
                    <a:pt x="0" y="10802"/>
                  </a:cubicBezTo>
                  <a:cubicBezTo>
                    <a:pt x="0" y="13784"/>
                    <a:pt x="2278" y="16485"/>
                    <a:pt x="5952" y="18439"/>
                  </a:cubicBezTo>
                  <a:cubicBezTo>
                    <a:pt x="9582" y="20370"/>
                    <a:pt x="14579" y="21571"/>
                    <a:pt x="20106" y="21600"/>
                  </a:cubicBezTo>
                  <a:lnTo>
                    <a:pt x="21600" y="20672"/>
                  </a:lnTo>
                  <a:lnTo>
                    <a:pt x="20237" y="19826"/>
                  </a:lnTo>
                  <a:cubicBezTo>
                    <a:pt x="15579" y="19816"/>
                    <a:pt x="11363" y="18810"/>
                    <a:pt x="8307" y="17185"/>
                  </a:cubicBezTo>
                  <a:cubicBezTo>
                    <a:pt x="5236" y="15551"/>
                    <a:pt x="3338" y="13294"/>
                    <a:pt x="3338" y="10802"/>
                  </a:cubicBezTo>
                  <a:cubicBezTo>
                    <a:pt x="3338" y="10789"/>
                    <a:pt x="3338" y="10778"/>
                    <a:pt x="3338" y="10765"/>
                  </a:cubicBezTo>
                  <a:cubicBezTo>
                    <a:pt x="3338" y="10765"/>
                    <a:pt x="3338" y="10764"/>
                    <a:pt x="3338" y="10763"/>
                  </a:cubicBezTo>
                  <a:lnTo>
                    <a:pt x="3341" y="10763"/>
                  </a:lnTo>
                  <a:cubicBezTo>
                    <a:pt x="3360" y="8286"/>
                    <a:pt x="5252" y="6044"/>
                    <a:pt x="8307" y="4419"/>
                  </a:cubicBezTo>
                  <a:cubicBezTo>
                    <a:pt x="11379" y="2785"/>
                    <a:pt x="15622" y="1774"/>
                    <a:pt x="20308" y="1774"/>
                  </a:cubicBezTo>
                  <a:cubicBezTo>
                    <a:pt x="20333" y="1774"/>
                    <a:pt x="20356" y="1775"/>
                    <a:pt x="20380" y="1775"/>
                  </a:cubicBezTo>
                  <a:lnTo>
                    <a:pt x="19017" y="931"/>
                  </a:lnTo>
                  <a:lnTo>
                    <a:pt x="20511" y="3"/>
                  </a:lnTo>
                  <a:cubicBezTo>
                    <a:pt x="20443" y="3"/>
                    <a:pt x="20377" y="0"/>
                    <a:pt x="20308" y="0"/>
                  </a:cubicBezTo>
                  <a:close/>
                </a:path>
              </a:pathLst>
            </a:custGeom>
            <a:grpFill/>
            <a:ln w="12700" cap="flat" cmpd="sng">
              <a:solidFill>
                <a:schemeClr val="bg1"/>
              </a:solidFill>
              <a:prstDash val="solid"/>
              <a:miter lim="0"/>
              <a:headEnd type="none" w="med" len="med"/>
              <a:tailEnd type="none" w="med" len="me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es-ES" sz="1266">
                <a:solidFill>
                  <a:schemeClr val="bg1"/>
                </a:solidFill>
              </a:endParaRPr>
            </a:p>
          </p:txBody>
        </p:sp>
        <p:sp>
          <p:nvSpPr>
            <p:cNvPr id="34" name="AutoShape 4">
              <a:extLst>
                <a:ext uri="{FF2B5EF4-FFF2-40B4-BE49-F238E27FC236}">
                  <a16:creationId xmlns:a16="http://schemas.microsoft.com/office/drawing/2014/main" id="{7F684DE5-8FC5-4D0F-B0D3-9B05FF6612B2}"/>
                </a:ext>
              </a:extLst>
            </p:cNvPr>
            <p:cNvSpPr>
              <a:spLocks/>
            </p:cNvSpPr>
            <p:nvPr/>
          </p:nvSpPr>
          <p:spPr bwMode="auto">
            <a:xfrm>
              <a:off x="2419350" y="0"/>
              <a:ext cx="2747966" cy="5167313"/>
            </a:xfrm>
            <a:custGeom>
              <a:avLst/>
              <a:gdLst>
                <a:gd name="T0" fmla="*/ 1373983 w 21600"/>
                <a:gd name="T1" fmla="*/ 2583657 h 21600"/>
                <a:gd name="T2" fmla="*/ 1373983 w 21600"/>
                <a:gd name="T3" fmla="*/ 2583657 h 21600"/>
                <a:gd name="T4" fmla="*/ 1373983 w 21600"/>
                <a:gd name="T5" fmla="*/ 2583657 h 21600"/>
                <a:gd name="T6" fmla="*/ 1373983 w 21600"/>
                <a:gd name="T7" fmla="*/ 258365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494" y="0"/>
                  </a:moveTo>
                  <a:lnTo>
                    <a:pt x="0" y="928"/>
                  </a:lnTo>
                  <a:lnTo>
                    <a:pt x="1363" y="1774"/>
                  </a:lnTo>
                  <a:cubicBezTo>
                    <a:pt x="6021" y="1784"/>
                    <a:pt x="10237" y="2790"/>
                    <a:pt x="13293" y="4415"/>
                  </a:cubicBezTo>
                  <a:cubicBezTo>
                    <a:pt x="16364" y="6049"/>
                    <a:pt x="18265" y="8306"/>
                    <a:pt x="18265" y="10798"/>
                  </a:cubicBezTo>
                  <a:cubicBezTo>
                    <a:pt x="18265" y="10811"/>
                    <a:pt x="18262" y="10822"/>
                    <a:pt x="18262" y="10835"/>
                  </a:cubicBezTo>
                  <a:lnTo>
                    <a:pt x="18262" y="10837"/>
                  </a:lnTo>
                  <a:lnTo>
                    <a:pt x="18259" y="10837"/>
                  </a:lnTo>
                  <a:cubicBezTo>
                    <a:pt x="18240" y="13314"/>
                    <a:pt x="16348" y="15556"/>
                    <a:pt x="13293" y="17181"/>
                  </a:cubicBezTo>
                  <a:cubicBezTo>
                    <a:pt x="10221" y="18815"/>
                    <a:pt x="5978" y="19826"/>
                    <a:pt x="1292" y="19826"/>
                  </a:cubicBezTo>
                  <a:cubicBezTo>
                    <a:pt x="1267" y="19826"/>
                    <a:pt x="1244" y="19825"/>
                    <a:pt x="1220" y="19825"/>
                  </a:cubicBezTo>
                  <a:lnTo>
                    <a:pt x="2583" y="20669"/>
                  </a:lnTo>
                  <a:lnTo>
                    <a:pt x="1089" y="21597"/>
                  </a:lnTo>
                  <a:cubicBezTo>
                    <a:pt x="1157" y="21597"/>
                    <a:pt x="1223" y="21600"/>
                    <a:pt x="1292" y="21600"/>
                  </a:cubicBezTo>
                  <a:cubicBezTo>
                    <a:pt x="6899" y="21600"/>
                    <a:pt x="11976" y="20390"/>
                    <a:pt x="15651" y="18436"/>
                  </a:cubicBezTo>
                  <a:cubicBezTo>
                    <a:pt x="19281" y="16505"/>
                    <a:pt x="21539" y="13846"/>
                    <a:pt x="21594" y="10906"/>
                  </a:cubicBezTo>
                  <a:cubicBezTo>
                    <a:pt x="21594" y="10870"/>
                    <a:pt x="21600" y="10835"/>
                    <a:pt x="21600" y="10798"/>
                  </a:cubicBezTo>
                  <a:cubicBezTo>
                    <a:pt x="21600" y="7816"/>
                    <a:pt x="19326" y="5115"/>
                    <a:pt x="15651" y="3161"/>
                  </a:cubicBezTo>
                  <a:cubicBezTo>
                    <a:pt x="12021" y="1230"/>
                    <a:pt x="7021" y="29"/>
                    <a:pt x="1494" y="0"/>
                  </a:cubicBezTo>
                  <a:close/>
                </a:path>
              </a:pathLst>
            </a:custGeom>
            <a:grpFill/>
            <a:ln w="12700" cap="flat" cmpd="sng">
              <a:solidFill>
                <a:schemeClr val="bg1"/>
              </a:solidFill>
              <a:prstDash val="solid"/>
              <a:miter lim="0"/>
              <a:headEnd type="none" w="med" len="med"/>
              <a:tailEnd type="none" w="med" len="me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es-ES" sz="1266">
                <a:solidFill>
                  <a:schemeClr val="bg1"/>
                </a:solidFill>
              </a:endParaRPr>
            </a:p>
          </p:txBody>
        </p:sp>
        <p:grpSp>
          <p:nvGrpSpPr>
            <p:cNvPr id="35" name="Group 5">
              <a:extLst>
                <a:ext uri="{FF2B5EF4-FFF2-40B4-BE49-F238E27FC236}">
                  <a16:creationId xmlns:a16="http://schemas.microsoft.com/office/drawing/2014/main" id="{30D13B9C-8781-477B-BD64-1343CB10CC3B}"/>
                </a:ext>
              </a:extLst>
            </p:cNvPr>
            <p:cNvGrpSpPr>
              <a:grpSpLocks/>
            </p:cNvGrpSpPr>
            <p:nvPr/>
          </p:nvGrpSpPr>
          <p:grpSpPr bwMode="auto">
            <a:xfrm>
              <a:off x="649025" y="625054"/>
              <a:ext cx="3869262" cy="3860848"/>
              <a:chOff x="0" y="-1"/>
              <a:chExt cx="3869261" cy="3860849"/>
            </a:xfrm>
            <a:grpFill/>
          </p:grpSpPr>
          <p:sp>
            <p:nvSpPr>
              <p:cNvPr id="36" name="AutoShape 6">
                <a:extLst>
                  <a:ext uri="{FF2B5EF4-FFF2-40B4-BE49-F238E27FC236}">
                    <a16:creationId xmlns:a16="http://schemas.microsoft.com/office/drawing/2014/main" id="{8718DC48-2D35-4983-BCA6-0B092B21A47D}"/>
                  </a:ext>
                </a:extLst>
              </p:cNvPr>
              <p:cNvSpPr>
                <a:spLocks/>
              </p:cNvSpPr>
              <p:nvPr/>
            </p:nvSpPr>
            <p:spPr bwMode="auto">
              <a:xfrm>
                <a:off x="261" y="420"/>
                <a:ext cx="3868740" cy="3860801"/>
              </a:xfrm>
              <a:custGeom>
                <a:avLst/>
                <a:gdLst>
                  <a:gd name="T0" fmla="*/ 1934370 w 21600"/>
                  <a:gd name="T1" fmla="*/ 1930400 h 21600"/>
                  <a:gd name="T2" fmla="*/ 1934370 w 21600"/>
                  <a:gd name="T3" fmla="*/ 1930400 h 21600"/>
                  <a:gd name="T4" fmla="*/ 1934370 w 21600"/>
                  <a:gd name="T5" fmla="*/ 1930400 h 21600"/>
                  <a:gd name="T6" fmla="*/ 1934370 w 21600"/>
                  <a:gd name="T7" fmla="*/ 19304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grpFill/>
              <a:ln w="12700" cap="flat" cmpd="sng">
                <a:solidFill>
                  <a:schemeClr val="bg1"/>
                </a:solidFill>
                <a:prstDash val="solid"/>
                <a:miter lim="0"/>
                <a:headEnd type="none" w="med" len="med"/>
                <a:tailEnd type="none" w="med" len="me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es-ES" sz="1266">
                  <a:solidFill>
                    <a:schemeClr val="bg1"/>
                  </a:solidFill>
                </a:endParaRPr>
              </a:p>
            </p:txBody>
          </p:sp>
          <p:sp>
            <p:nvSpPr>
              <p:cNvPr id="37" name="AutoShape 7">
                <a:extLst>
                  <a:ext uri="{FF2B5EF4-FFF2-40B4-BE49-F238E27FC236}">
                    <a16:creationId xmlns:a16="http://schemas.microsoft.com/office/drawing/2014/main" id="{9DD06162-28DA-4A82-835B-3A00F46F9FB0}"/>
                  </a:ext>
                </a:extLst>
              </p:cNvPr>
              <p:cNvSpPr>
                <a:spLocks/>
              </p:cNvSpPr>
              <p:nvPr/>
            </p:nvSpPr>
            <p:spPr bwMode="auto">
              <a:xfrm>
                <a:off x="778137" y="102020"/>
                <a:ext cx="2455864" cy="3549651"/>
              </a:xfrm>
              <a:custGeom>
                <a:avLst/>
                <a:gdLst>
                  <a:gd name="T0" fmla="*/ 1227932 w 20624"/>
                  <a:gd name="T1" fmla="*/ 1800728 h 21378"/>
                  <a:gd name="T2" fmla="*/ 1227932 w 20624"/>
                  <a:gd name="T3" fmla="*/ 1800728 h 21378"/>
                  <a:gd name="T4" fmla="*/ 1227932 w 20624"/>
                  <a:gd name="T5" fmla="*/ 1800728 h 21378"/>
                  <a:gd name="T6" fmla="*/ 1227932 w 20624"/>
                  <a:gd name="T7" fmla="*/ 1800728 h 2137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624" h="21378">
                    <a:moveTo>
                      <a:pt x="10555" y="9976"/>
                    </a:moveTo>
                    <a:cubicBezTo>
                      <a:pt x="9964" y="9881"/>
                      <a:pt x="9449" y="9919"/>
                      <a:pt x="9405" y="10060"/>
                    </a:cubicBezTo>
                    <a:cubicBezTo>
                      <a:pt x="9361" y="10201"/>
                      <a:pt x="9804" y="10393"/>
                      <a:pt x="10395" y="10488"/>
                    </a:cubicBezTo>
                    <a:cubicBezTo>
                      <a:pt x="10986" y="10583"/>
                      <a:pt x="11501" y="10545"/>
                      <a:pt x="11545" y="10403"/>
                    </a:cubicBezTo>
                    <a:cubicBezTo>
                      <a:pt x="11589" y="10262"/>
                      <a:pt x="11146" y="10070"/>
                      <a:pt x="10555" y="9976"/>
                    </a:cubicBezTo>
                    <a:close/>
                    <a:moveTo>
                      <a:pt x="17197" y="13840"/>
                    </a:moveTo>
                    <a:cubicBezTo>
                      <a:pt x="17304" y="13527"/>
                      <a:pt x="17520" y="13167"/>
                      <a:pt x="17348" y="12852"/>
                    </a:cubicBezTo>
                    <a:cubicBezTo>
                      <a:pt x="17183" y="12550"/>
                      <a:pt x="13854" y="11819"/>
                      <a:pt x="13288" y="11819"/>
                    </a:cubicBezTo>
                    <a:cubicBezTo>
                      <a:pt x="12345" y="11819"/>
                      <a:pt x="11372" y="11842"/>
                      <a:pt x="10964" y="12559"/>
                    </a:cubicBezTo>
                    <a:cubicBezTo>
                      <a:pt x="10964" y="12559"/>
                      <a:pt x="8149" y="11691"/>
                      <a:pt x="8151" y="11303"/>
                    </a:cubicBezTo>
                    <a:cubicBezTo>
                      <a:pt x="8152" y="11134"/>
                      <a:pt x="8645" y="10164"/>
                      <a:pt x="8242" y="10160"/>
                    </a:cubicBezTo>
                    <a:cubicBezTo>
                      <a:pt x="7840" y="10155"/>
                      <a:pt x="6651" y="11320"/>
                      <a:pt x="6027" y="10451"/>
                    </a:cubicBezTo>
                    <a:cubicBezTo>
                      <a:pt x="5403" y="9581"/>
                      <a:pt x="6089" y="8451"/>
                      <a:pt x="8346" y="8772"/>
                    </a:cubicBezTo>
                    <a:cubicBezTo>
                      <a:pt x="10141" y="9028"/>
                      <a:pt x="9994" y="9968"/>
                      <a:pt x="10010" y="9314"/>
                    </a:cubicBezTo>
                    <a:cubicBezTo>
                      <a:pt x="10032" y="8445"/>
                      <a:pt x="10911" y="7298"/>
                      <a:pt x="11111" y="7014"/>
                    </a:cubicBezTo>
                    <a:cubicBezTo>
                      <a:pt x="11548" y="6390"/>
                      <a:pt x="12791" y="5882"/>
                      <a:pt x="12877" y="5670"/>
                    </a:cubicBezTo>
                    <a:cubicBezTo>
                      <a:pt x="12877" y="5670"/>
                      <a:pt x="12490" y="5065"/>
                      <a:pt x="12224" y="5052"/>
                    </a:cubicBezTo>
                    <a:cubicBezTo>
                      <a:pt x="11964" y="5040"/>
                      <a:pt x="13723" y="4485"/>
                      <a:pt x="13415" y="4395"/>
                    </a:cubicBezTo>
                    <a:cubicBezTo>
                      <a:pt x="13039" y="4287"/>
                      <a:pt x="11658" y="3484"/>
                      <a:pt x="11207" y="3353"/>
                    </a:cubicBezTo>
                    <a:cubicBezTo>
                      <a:pt x="10825" y="3242"/>
                      <a:pt x="10480" y="2908"/>
                      <a:pt x="10030" y="2928"/>
                    </a:cubicBezTo>
                    <a:cubicBezTo>
                      <a:pt x="9401" y="2956"/>
                      <a:pt x="10692" y="4940"/>
                      <a:pt x="9087" y="4314"/>
                    </a:cubicBezTo>
                    <a:cubicBezTo>
                      <a:pt x="8765" y="4188"/>
                      <a:pt x="7844" y="3986"/>
                      <a:pt x="7682" y="3724"/>
                    </a:cubicBezTo>
                    <a:cubicBezTo>
                      <a:pt x="7533" y="3482"/>
                      <a:pt x="8133" y="2959"/>
                      <a:pt x="8348" y="2793"/>
                    </a:cubicBezTo>
                    <a:cubicBezTo>
                      <a:pt x="8707" y="2516"/>
                      <a:pt x="9496" y="2529"/>
                      <a:pt x="9949" y="2653"/>
                    </a:cubicBezTo>
                    <a:cubicBezTo>
                      <a:pt x="10359" y="2765"/>
                      <a:pt x="10856" y="3137"/>
                      <a:pt x="11304" y="2904"/>
                    </a:cubicBezTo>
                    <a:cubicBezTo>
                      <a:pt x="11774" y="2661"/>
                      <a:pt x="10635" y="1518"/>
                      <a:pt x="9866" y="1417"/>
                    </a:cubicBezTo>
                    <a:cubicBezTo>
                      <a:pt x="9440" y="1361"/>
                      <a:pt x="8856" y="978"/>
                      <a:pt x="8428" y="1040"/>
                    </a:cubicBezTo>
                    <a:cubicBezTo>
                      <a:pt x="8188" y="1075"/>
                      <a:pt x="8232" y="1222"/>
                      <a:pt x="8095" y="1323"/>
                    </a:cubicBezTo>
                    <a:cubicBezTo>
                      <a:pt x="7613" y="1680"/>
                      <a:pt x="7307" y="1187"/>
                      <a:pt x="6872" y="1177"/>
                    </a:cubicBezTo>
                    <a:cubicBezTo>
                      <a:pt x="6217" y="1163"/>
                      <a:pt x="5552" y="1326"/>
                      <a:pt x="5008" y="1578"/>
                    </a:cubicBezTo>
                    <a:cubicBezTo>
                      <a:pt x="4878" y="1410"/>
                      <a:pt x="4766" y="1056"/>
                      <a:pt x="4505" y="967"/>
                    </a:cubicBezTo>
                    <a:cubicBezTo>
                      <a:pt x="4333" y="909"/>
                      <a:pt x="1262" y="2082"/>
                      <a:pt x="1262" y="2082"/>
                    </a:cubicBezTo>
                    <a:cubicBezTo>
                      <a:pt x="1262" y="2082"/>
                      <a:pt x="1124" y="2632"/>
                      <a:pt x="902" y="2689"/>
                    </a:cubicBezTo>
                    <a:cubicBezTo>
                      <a:pt x="680" y="2746"/>
                      <a:pt x="-427" y="2940"/>
                      <a:pt x="179" y="2916"/>
                    </a:cubicBezTo>
                    <a:cubicBezTo>
                      <a:pt x="311" y="2911"/>
                      <a:pt x="1302" y="2735"/>
                      <a:pt x="2332" y="2466"/>
                    </a:cubicBezTo>
                    <a:cubicBezTo>
                      <a:pt x="2318" y="2764"/>
                      <a:pt x="2297" y="3061"/>
                      <a:pt x="2266" y="3358"/>
                    </a:cubicBezTo>
                    <a:cubicBezTo>
                      <a:pt x="2211" y="3889"/>
                      <a:pt x="2175" y="4411"/>
                      <a:pt x="2140" y="4942"/>
                    </a:cubicBezTo>
                    <a:cubicBezTo>
                      <a:pt x="2106" y="5469"/>
                      <a:pt x="1841" y="5980"/>
                      <a:pt x="1632" y="6478"/>
                    </a:cubicBezTo>
                    <a:cubicBezTo>
                      <a:pt x="1484" y="6833"/>
                      <a:pt x="1288" y="7376"/>
                      <a:pt x="1583" y="7723"/>
                    </a:cubicBezTo>
                    <a:cubicBezTo>
                      <a:pt x="2126" y="8363"/>
                      <a:pt x="3361" y="8730"/>
                      <a:pt x="3681" y="9655"/>
                    </a:cubicBezTo>
                    <a:cubicBezTo>
                      <a:pt x="3801" y="9999"/>
                      <a:pt x="3700" y="10198"/>
                      <a:pt x="3991" y="10478"/>
                    </a:cubicBezTo>
                    <a:cubicBezTo>
                      <a:pt x="4742" y="11201"/>
                      <a:pt x="6584" y="11034"/>
                      <a:pt x="7721" y="11656"/>
                    </a:cubicBezTo>
                    <a:cubicBezTo>
                      <a:pt x="8801" y="12247"/>
                      <a:pt x="9939" y="12831"/>
                      <a:pt x="10803" y="12919"/>
                    </a:cubicBezTo>
                    <a:cubicBezTo>
                      <a:pt x="10778" y="12991"/>
                      <a:pt x="9910" y="14631"/>
                      <a:pt x="9937" y="14854"/>
                    </a:cubicBezTo>
                    <a:cubicBezTo>
                      <a:pt x="9967" y="15096"/>
                      <a:pt x="10360" y="15384"/>
                      <a:pt x="10551" y="15566"/>
                    </a:cubicBezTo>
                    <a:cubicBezTo>
                      <a:pt x="10892" y="15888"/>
                      <a:pt x="12388" y="16938"/>
                      <a:pt x="12569" y="17281"/>
                    </a:cubicBezTo>
                    <a:cubicBezTo>
                      <a:pt x="12739" y="17603"/>
                      <a:pt x="12740" y="17992"/>
                      <a:pt x="12546" y="18309"/>
                    </a:cubicBezTo>
                    <a:cubicBezTo>
                      <a:pt x="12326" y="18669"/>
                      <a:pt x="12101" y="19035"/>
                      <a:pt x="11964" y="19417"/>
                    </a:cubicBezTo>
                    <a:cubicBezTo>
                      <a:pt x="11884" y="19641"/>
                      <a:pt x="11389" y="21313"/>
                      <a:pt x="11683" y="21363"/>
                    </a:cubicBezTo>
                    <a:cubicBezTo>
                      <a:pt x="12157" y="21444"/>
                      <a:pt x="12759" y="21167"/>
                      <a:pt x="13053" y="20924"/>
                    </a:cubicBezTo>
                    <a:cubicBezTo>
                      <a:pt x="13223" y="20784"/>
                      <a:pt x="13358" y="20164"/>
                      <a:pt x="13463" y="20050"/>
                    </a:cubicBezTo>
                    <a:cubicBezTo>
                      <a:pt x="13706" y="19783"/>
                      <a:pt x="15141" y="19060"/>
                      <a:pt x="15507" y="18888"/>
                    </a:cubicBezTo>
                    <a:cubicBezTo>
                      <a:pt x="15669" y="18813"/>
                      <a:pt x="19105" y="16948"/>
                      <a:pt x="19470" y="16437"/>
                    </a:cubicBezTo>
                    <a:cubicBezTo>
                      <a:pt x="19498" y="16398"/>
                      <a:pt x="19720" y="15551"/>
                      <a:pt x="20542" y="14254"/>
                    </a:cubicBezTo>
                    <a:cubicBezTo>
                      <a:pt x="21173" y="13258"/>
                      <a:pt x="17973" y="13546"/>
                      <a:pt x="17197" y="13840"/>
                    </a:cubicBezTo>
                    <a:close/>
                    <a:moveTo>
                      <a:pt x="13673" y="1219"/>
                    </a:moveTo>
                    <a:cubicBezTo>
                      <a:pt x="13425" y="1053"/>
                      <a:pt x="11675" y="373"/>
                      <a:pt x="11661" y="379"/>
                    </a:cubicBezTo>
                    <a:cubicBezTo>
                      <a:pt x="11438" y="318"/>
                      <a:pt x="9305" y="-156"/>
                      <a:pt x="9412" y="52"/>
                    </a:cubicBezTo>
                    <a:cubicBezTo>
                      <a:pt x="9598" y="411"/>
                      <a:pt x="11388" y="1499"/>
                      <a:pt x="11584" y="1623"/>
                    </a:cubicBezTo>
                    <a:cubicBezTo>
                      <a:pt x="11848" y="1791"/>
                      <a:pt x="13726" y="3327"/>
                      <a:pt x="14112" y="2968"/>
                    </a:cubicBezTo>
                    <a:cubicBezTo>
                      <a:pt x="14185" y="2900"/>
                      <a:pt x="13749" y="2414"/>
                      <a:pt x="13697" y="2341"/>
                    </a:cubicBezTo>
                    <a:cubicBezTo>
                      <a:pt x="13542" y="2119"/>
                      <a:pt x="13542" y="1935"/>
                      <a:pt x="13573" y="1686"/>
                    </a:cubicBezTo>
                    <a:cubicBezTo>
                      <a:pt x="13588" y="1559"/>
                      <a:pt x="13735" y="1261"/>
                      <a:pt x="13673" y="1219"/>
                    </a:cubicBezTo>
                    <a:close/>
                  </a:path>
                </a:pathLst>
              </a:custGeom>
              <a:grpFill/>
              <a:ln w="12700" cap="flat" cmpd="sng">
                <a:solidFill>
                  <a:schemeClr val="bg1"/>
                </a:solidFill>
                <a:prstDash val="solid"/>
                <a:miter lim="0"/>
                <a:headEnd type="none" w="med" len="med"/>
                <a:tailEnd type="none" w="med" len="me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endParaRPr lang="es-ES" sz="1266">
                  <a:solidFill>
                    <a:schemeClr val="bg1"/>
                  </a:solidFill>
                </a:endParaRPr>
              </a:p>
            </p:txBody>
          </p:sp>
        </p:grpSp>
      </p:grpSp>
      <p:sp>
        <p:nvSpPr>
          <p:cNvPr id="38" name="Rectángulo 1">
            <a:extLst>
              <a:ext uri="{FF2B5EF4-FFF2-40B4-BE49-F238E27FC236}">
                <a16:creationId xmlns:a16="http://schemas.microsoft.com/office/drawing/2014/main" id="{B91E86AC-50FA-4005-B92E-50515C42F630}"/>
              </a:ext>
            </a:extLst>
          </p:cNvPr>
          <p:cNvSpPr/>
          <p:nvPr/>
        </p:nvSpPr>
        <p:spPr>
          <a:xfrm>
            <a:off x="1489516" y="5314067"/>
            <a:ext cx="5012884" cy="738664"/>
          </a:xfrm>
          <a:prstGeom prst="rect">
            <a:avLst/>
          </a:prstGeom>
        </p:spPr>
        <p:txBody>
          <a:bodyPr wrap="square">
            <a:spAutoFit/>
          </a:bodyPr>
          <a:lstStyle/>
          <a:p>
            <a:pPr algn="ctr"/>
            <a:r>
              <a:rPr lang="es-ES" sz="1400" dirty="0">
                <a:solidFill>
                  <a:schemeClr val="bg1"/>
                </a:solidFill>
                <a:latin typeface="Raleway" panose="020B0003030101060003" pitchFamily="34" charset="0"/>
              </a:rPr>
              <a:t>Lorem ipsum dolor sit amet, consectetur adipiscing elit. Mauris interdum, sapien et pellentesque sollicitudin, nibh lorem tincidunt est, non placerat mi quam sit amet nulla. </a:t>
            </a:r>
          </a:p>
        </p:txBody>
      </p:sp>
    </p:spTree>
    <p:extLst>
      <p:ext uri="{BB962C8B-B14F-4D97-AF65-F5344CB8AC3E}">
        <p14:creationId xmlns:p14="http://schemas.microsoft.com/office/powerpoint/2010/main" val="905577591"/>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fade">
                                      <p:cBhvr>
                                        <p:cTn id="18" dur="250"/>
                                        <p:tgtEl>
                                          <p:spTgt spid="32"/>
                                        </p:tgtEl>
                                      </p:cBhvr>
                                    </p:animEffect>
                                    <p:anim calcmode="lin" valueType="num">
                                      <p:cBhvr>
                                        <p:cTn id="19" dur="250" fill="hold"/>
                                        <p:tgtEl>
                                          <p:spTgt spid="32"/>
                                        </p:tgtEl>
                                        <p:attrNameLst>
                                          <p:attrName>ppt_x</p:attrName>
                                        </p:attrNameLst>
                                      </p:cBhvr>
                                      <p:tavLst>
                                        <p:tav tm="0">
                                          <p:val>
                                            <p:strVal val="#ppt_x"/>
                                          </p:val>
                                        </p:tav>
                                        <p:tav tm="100000">
                                          <p:val>
                                            <p:strVal val="#ppt_x"/>
                                          </p:val>
                                        </p:tav>
                                      </p:tavLst>
                                    </p:anim>
                                    <p:anim calcmode="lin" valueType="num">
                                      <p:cBhvr>
                                        <p:cTn id="20" dur="250" fill="hold"/>
                                        <p:tgtEl>
                                          <p:spTgt spid="32"/>
                                        </p:tgtEl>
                                        <p:attrNameLst>
                                          <p:attrName>ppt_y</p:attrName>
                                        </p:attrNameLst>
                                      </p:cBhvr>
                                      <p:tavLst>
                                        <p:tav tm="0">
                                          <p:val>
                                            <p:strVal val="#ppt_y+.1"/>
                                          </p:val>
                                        </p:tav>
                                        <p:tav tm="100000">
                                          <p:val>
                                            <p:strVal val="#ppt_y"/>
                                          </p:val>
                                        </p:tav>
                                      </p:tavLst>
                                    </p:anim>
                                  </p:childTnLst>
                                </p:cTn>
                              </p:par>
                            </p:childTnLst>
                          </p:cTn>
                        </p:par>
                        <p:par>
                          <p:cTn id="21" fill="hold">
                            <p:stCondLst>
                              <p:cond delay="1750"/>
                            </p:stCondLst>
                            <p:childTnLst>
                              <p:par>
                                <p:cTn id="22" presetID="42" presetClass="entr" presetSubtype="0" fill="hold" grpId="0" nodeType="after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250"/>
                                        <p:tgtEl>
                                          <p:spTgt spid="38"/>
                                        </p:tgtEl>
                                      </p:cBhvr>
                                    </p:animEffect>
                                    <p:anim calcmode="lin" valueType="num">
                                      <p:cBhvr>
                                        <p:cTn id="25" dur="250" fill="hold"/>
                                        <p:tgtEl>
                                          <p:spTgt spid="38"/>
                                        </p:tgtEl>
                                        <p:attrNameLst>
                                          <p:attrName>ppt_x</p:attrName>
                                        </p:attrNameLst>
                                      </p:cBhvr>
                                      <p:tavLst>
                                        <p:tav tm="0">
                                          <p:val>
                                            <p:strVal val="#ppt_x"/>
                                          </p:val>
                                        </p:tav>
                                        <p:tav tm="100000">
                                          <p:val>
                                            <p:strVal val="#ppt_x"/>
                                          </p:val>
                                        </p:tav>
                                      </p:tavLst>
                                    </p:anim>
                                    <p:anim calcmode="lin" valueType="num">
                                      <p:cBhvr>
                                        <p:cTn id="26" dur="25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sp>
        <p:nvSpPr>
          <p:cNvPr id="11" name="Subtitle 2">
            <a:extLst>
              <a:ext uri="{FF2B5EF4-FFF2-40B4-BE49-F238E27FC236}">
                <a16:creationId xmlns:a16="http://schemas.microsoft.com/office/drawing/2014/main" id="{C153C2A2-A9D4-426C-9A8C-FCA57803CD01}"/>
              </a:ext>
            </a:extLst>
          </p:cNvPr>
          <p:cNvSpPr txBox="1">
            <a:spLocks/>
          </p:cNvSpPr>
          <p:nvPr/>
        </p:nvSpPr>
        <p:spPr>
          <a:xfrm>
            <a:off x="3868956" y="3805046"/>
            <a:ext cx="1896814" cy="87924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chemeClr val="bg1"/>
                </a:solidFill>
                <a:latin typeface="Lato Light" charset="0"/>
                <a:ea typeface="Lato Light" charset="0"/>
                <a:cs typeface="Lato Light" charset="0"/>
              </a:rPr>
              <a:t>Frequently, your initial font choice is taken out of your awesome hand</a:t>
            </a:r>
          </a:p>
        </p:txBody>
      </p:sp>
      <p:sp>
        <p:nvSpPr>
          <p:cNvPr id="13" name="TextBox 75">
            <a:extLst>
              <a:ext uri="{FF2B5EF4-FFF2-40B4-BE49-F238E27FC236}">
                <a16:creationId xmlns:a16="http://schemas.microsoft.com/office/drawing/2014/main" id="{71A710FB-53B5-4F4D-94F0-54A460F122FB}"/>
              </a:ext>
            </a:extLst>
          </p:cNvPr>
          <p:cNvSpPr txBox="1"/>
          <p:nvPr/>
        </p:nvSpPr>
        <p:spPr>
          <a:xfrm>
            <a:off x="4307563" y="3457631"/>
            <a:ext cx="992195" cy="307777"/>
          </a:xfrm>
          <a:prstGeom prst="rect">
            <a:avLst/>
          </a:prstGeom>
          <a:noFill/>
        </p:spPr>
        <p:txBody>
          <a:bodyPr wrap="none" rtlCol="0" anchor="ctr" anchorCtr="0">
            <a:spAutoFit/>
          </a:bodyPr>
          <a:lstStyle/>
          <a:p>
            <a:pPr algn="ctr"/>
            <a:r>
              <a:rPr lang="en-US" sz="1400" b="1" dirty="0">
                <a:solidFill>
                  <a:schemeClr val="bg1"/>
                </a:solidFill>
                <a:latin typeface="Lato Black" charset="0"/>
                <a:ea typeface="Lato Black" charset="0"/>
                <a:cs typeface="Lato Black" charset="0"/>
              </a:rPr>
              <a:t>SUPPORT</a:t>
            </a:r>
          </a:p>
        </p:txBody>
      </p:sp>
      <p:sp>
        <p:nvSpPr>
          <p:cNvPr id="18" name="Subtitle 2">
            <a:extLst>
              <a:ext uri="{FF2B5EF4-FFF2-40B4-BE49-F238E27FC236}">
                <a16:creationId xmlns:a16="http://schemas.microsoft.com/office/drawing/2014/main" id="{023546B2-315C-4715-9F36-807CD632D733}"/>
              </a:ext>
            </a:extLst>
          </p:cNvPr>
          <p:cNvSpPr txBox="1">
            <a:spLocks/>
          </p:cNvSpPr>
          <p:nvPr/>
        </p:nvSpPr>
        <p:spPr>
          <a:xfrm>
            <a:off x="6430964" y="3788611"/>
            <a:ext cx="1896814" cy="87924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chemeClr val="bg1"/>
                </a:solidFill>
                <a:latin typeface="Lato Light" charset="0"/>
                <a:ea typeface="Lato Light" charset="0"/>
                <a:cs typeface="Lato Light" charset="0"/>
              </a:rPr>
              <a:t>Frequently, your initial font choice is taken out of your awesome hand</a:t>
            </a:r>
          </a:p>
        </p:txBody>
      </p:sp>
      <p:sp>
        <p:nvSpPr>
          <p:cNvPr id="19" name="TextBox 77">
            <a:extLst>
              <a:ext uri="{FF2B5EF4-FFF2-40B4-BE49-F238E27FC236}">
                <a16:creationId xmlns:a16="http://schemas.microsoft.com/office/drawing/2014/main" id="{D9A94D7B-FD3D-4DA1-A81C-6123F8CBDEBA}"/>
              </a:ext>
            </a:extLst>
          </p:cNvPr>
          <p:cNvSpPr txBox="1"/>
          <p:nvPr/>
        </p:nvSpPr>
        <p:spPr>
          <a:xfrm>
            <a:off x="6890088" y="3441196"/>
            <a:ext cx="1092223" cy="307777"/>
          </a:xfrm>
          <a:prstGeom prst="rect">
            <a:avLst/>
          </a:prstGeom>
          <a:noFill/>
        </p:spPr>
        <p:txBody>
          <a:bodyPr wrap="none" rtlCol="0" anchor="ctr" anchorCtr="0">
            <a:spAutoFit/>
          </a:bodyPr>
          <a:lstStyle/>
          <a:p>
            <a:pPr algn="ctr"/>
            <a:r>
              <a:rPr lang="en-US" sz="1400" b="1" dirty="0">
                <a:solidFill>
                  <a:schemeClr val="bg1"/>
                </a:solidFill>
                <a:latin typeface="Lato Black" charset="0"/>
                <a:ea typeface="Lato Black" charset="0"/>
                <a:cs typeface="Lato Black" charset="0"/>
              </a:rPr>
              <a:t>CHAT 24/7</a:t>
            </a:r>
          </a:p>
        </p:txBody>
      </p:sp>
      <p:sp>
        <p:nvSpPr>
          <p:cNvPr id="20" name="Subtitle 2">
            <a:extLst>
              <a:ext uri="{FF2B5EF4-FFF2-40B4-BE49-F238E27FC236}">
                <a16:creationId xmlns:a16="http://schemas.microsoft.com/office/drawing/2014/main" id="{5796D33A-4543-4DDC-A773-9095A72A7A47}"/>
              </a:ext>
            </a:extLst>
          </p:cNvPr>
          <p:cNvSpPr txBox="1">
            <a:spLocks/>
          </p:cNvSpPr>
          <p:nvPr/>
        </p:nvSpPr>
        <p:spPr>
          <a:xfrm>
            <a:off x="1187216" y="3788611"/>
            <a:ext cx="1896814" cy="87924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chemeClr val="bg1"/>
                </a:solidFill>
                <a:latin typeface="Lato Light" charset="0"/>
                <a:ea typeface="Lato Light" charset="0"/>
                <a:cs typeface="Lato Light" charset="0"/>
              </a:rPr>
              <a:t>Frequently, your initial font choice is taken out of your awesome hand</a:t>
            </a:r>
          </a:p>
        </p:txBody>
      </p:sp>
      <p:sp>
        <p:nvSpPr>
          <p:cNvPr id="21" name="TextBox 79">
            <a:extLst>
              <a:ext uri="{FF2B5EF4-FFF2-40B4-BE49-F238E27FC236}">
                <a16:creationId xmlns:a16="http://schemas.microsoft.com/office/drawing/2014/main" id="{E073FC96-6B1D-4CB1-9641-231377FB71DE}"/>
              </a:ext>
            </a:extLst>
          </p:cNvPr>
          <p:cNvSpPr txBox="1"/>
          <p:nvPr/>
        </p:nvSpPr>
        <p:spPr>
          <a:xfrm>
            <a:off x="1774429" y="3441196"/>
            <a:ext cx="726481" cy="307777"/>
          </a:xfrm>
          <a:prstGeom prst="rect">
            <a:avLst/>
          </a:prstGeom>
          <a:noFill/>
        </p:spPr>
        <p:txBody>
          <a:bodyPr wrap="none" rtlCol="0" anchor="ctr" anchorCtr="0">
            <a:spAutoFit/>
          </a:bodyPr>
          <a:lstStyle/>
          <a:p>
            <a:pPr algn="ctr"/>
            <a:r>
              <a:rPr lang="en-US" sz="1400" b="1" dirty="0">
                <a:solidFill>
                  <a:schemeClr val="bg1"/>
                </a:solidFill>
                <a:latin typeface="Lato Black" charset="0"/>
                <a:ea typeface="Lato Black" charset="0"/>
                <a:cs typeface="Lato Black" charset="0"/>
              </a:rPr>
              <a:t>HOME</a:t>
            </a:r>
          </a:p>
        </p:txBody>
      </p:sp>
      <p:sp>
        <p:nvSpPr>
          <p:cNvPr id="22" name="Shape 2525">
            <a:extLst>
              <a:ext uri="{FF2B5EF4-FFF2-40B4-BE49-F238E27FC236}">
                <a16:creationId xmlns:a16="http://schemas.microsoft.com/office/drawing/2014/main" id="{E10E9866-2C2B-428E-8696-426F56E561EE}"/>
              </a:ext>
            </a:extLst>
          </p:cNvPr>
          <p:cNvSpPr/>
          <p:nvPr/>
        </p:nvSpPr>
        <p:spPr>
          <a:xfrm>
            <a:off x="1887932" y="2425555"/>
            <a:ext cx="495655" cy="495655"/>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latin typeface="Lato Regular" charset="0"/>
              <a:ea typeface="Lato Regular" charset="0"/>
              <a:cs typeface="Lato Regular" charset="0"/>
            </a:endParaRPr>
          </a:p>
        </p:txBody>
      </p:sp>
      <p:sp>
        <p:nvSpPr>
          <p:cNvPr id="23" name="Shape 2547">
            <a:extLst>
              <a:ext uri="{FF2B5EF4-FFF2-40B4-BE49-F238E27FC236}">
                <a16:creationId xmlns:a16="http://schemas.microsoft.com/office/drawing/2014/main" id="{DDEEAABD-38AF-452C-A027-BA1B532A9490}"/>
              </a:ext>
            </a:extLst>
          </p:cNvPr>
          <p:cNvSpPr/>
          <p:nvPr/>
        </p:nvSpPr>
        <p:spPr>
          <a:xfrm>
            <a:off x="4545983" y="2441050"/>
            <a:ext cx="495655" cy="495655"/>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latin typeface="Lato Regular" charset="0"/>
              <a:ea typeface="Lato Regular" charset="0"/>
              <a:cs typeface="Lato Regular" charset="0"/>
            </a:endParaRPr>
          </a:p>
        </p:txBody>
      </p:sp>
      <p:sp>
        <p:nvSpPr>
          <p:cNvPr id="24" name="Shape 2554">
            <a:extLst>
              <a:ext uri="{FF2B5EF4-FFF2-40B4-BE49-F238E27FC236}">
                <a16:creationId xmlns:a16="http://schemas.microsoft.com/office/drawing/2014/main" id="{A31C1203-0668-4748-A7B1-8C4E730E197D}"/>
              </a:ext>
            </a:extLst>
          </p:cNvPr>
          <p:cNvSpPr/>
          <p:nvPr/>
        </p:nvSpPr>
        <p:spPr>
          <a:xfrm>
            <a:off x="7131543" y="2450784"/>
            <a:ext cx="495655" cy="450596"/>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latin typeface="Lato Regular" charset="0"/>
              <a:ea typeface="Lato Regular" charset="0"/>
              <a:cs typeface="Lato Regular" charset="0"/>
            </a:endParaRPr>
          </a:p>
        </p:txBody>
      </p:sp>
      <p:sp>
        <p:nvSpPr>
          <p:cNvPr id="25" name="Shape 2587">
            <a:extLst>
              <a:ext uri="{FF2B5EF4-FFF2-40B4-BE49-F238E27FC236}">
                <a16:creationId xmlns:a16="http://schemas.microsoft.com/office/drawing/2014/main" id="{2B044902-010D-4D34-A330-B566567AB6A3}"/>
              </a:ext>
            </a:extLst>
          </p:cNvPr>
          <p:cNvSpPr/>
          <p:nvPr/>
        </p:nvSpPr>
        <p:spPr>
          <a:xfrm>
            <a:off x="9819678" y="2483835"/>
            <a:ext cx="495655" cy="495655"/>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0"/>
                </a:lnTo>
                <a:cubicBezTo>
                  <a:pt x="19655" y="2640"/>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0"/>
                  <a:pt x="21380" y="0"/>
                  <a:pt x="21109" y="0"/>
                </a:cubicBezTo>
                <a:cubicBezTo>
                  <a:pt x="21034" y="0"/>
                  <a:pt x="20964" y="20"/>
                  <a:pt x="20900" y="52"/>
                </a:cubicBezTo>
                <a:lnTo>
                  <a:pt x="20898" y="48"/>
                </a:lnTo>
                <a:lnTo>
                  <a:pt x="302" y="8875"/>
                </a:lnTo>
                <a:cubicBezTo>
                  <a:pt x="301" y="8875"/>
                  <a:pt x="299" y="8876"/>
                  <a:pt x="297" y="8877"/>
                </a:cubicBezTo>
                <a:lnTo>
                  <a:pt x="280" y="8885"/>
                </a:lnTo>
                <a:lnTo>
                  <a:pt x="281" y="8887"/>
                </a:lnTo>
                <a:cubicBezTo>
                  <a:pt x="116" y="8967"/>
                  <a:pt x="0" y="9132"/>
                  <a:pt x="0" y="9327"/>
                </a:cubicBezTo>
                <a:cubicBezTo>
                  <a:pt x="0" y="9550"/>
                  <a:pt x="151" y="9731"/>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699"/>
                </a:lnTo>
                <a:cubicBezTo>
                  <a:pt x="21578" y="636"/>
                  <a:pt x="21600" y="567"/>
                  <a:pt x="21600" y="491"/>
                </a:cubicBezTo>
                <a:moveTo>
                  <a:pt x="7855" y="16200"/>
                </a:moveTo>
                <a:cubicBezTo>
                  <a:pt x="7719" y="16200"/>
                  <a:pt x="7596" y="16255"/>
                  <a:pt x="7507" y="16344"/>
                </a:cubicBezTo>
                <a:lnTo>
                  <a:pt x="6035" y="17817"/>
                </a:lnTo>
                <a:cubicBezTo>
                  <a:pt x="5946" y="17905"/>
                  <a:pt x="5891" y="18029"/>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0"/>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1"/>
                  <a:pt x="1964" y="19145"/>
                </a:cubicBezTo>
                <a:cubicBezTo>
                  <a:pt x="1964" y="19417"/>
                  <a:pt x="2184" y="19636"/>
                  <a:pt x="2455" y="19636"/>
                </a:cubicBezTo>
                <a:cubicBezTo>
                  <a:pt x="2590" y="19636"/>
                  <a:pt x="2713" y="19582"/>
                  <a:pt x="2802" y="19493"/>
                </a:cubicBezTo>
                <a:lnTo>
                  <a:pt x="7711" y="14583"/>
                </a:lnTo>
                <a:cubicBezTo>
                  <a:pt x="7800" y="14495"/>
                  <a:pt x="7855" y="14372"/>
                  <a:pt x="7855" y="14237"/>
                </a:cubicBezTo>
                <a:moveTo>
                  <a:pt x="4765" y="14583"/>
                </a:moveTo>
                <a:lnTo>
                  <a:pt x="5256" y="14093"/>
                </a:lnTo>
                <a:cubicBezTo>
                  <a:pt x="5345" y="14004"/>
                  <a:pt x="5400" y="13881"/>
                  <a:pt x="5400" y="13745"/>
                </a:cubicBezTo>
                <a:cubicBezTo>
                  <a:pt x="5400" y="13475"/>
                  <a:pt x="5180" y="13255"/>
                  <a:pt x="4909" y="13255"/>
                </a:cubicBezTo>
                <a:cubicBezTo>
                  <a:pt x="4774" y="13255"/>
                  <a:pt x="4651" y="13310"/>
                  <a:pt x="4562" y="13398"/>
                </a:cubicBezTo>
                <a:lnTo>
                  <a:pt x="4071" y="13889"/>
                </a:lnTo>
                <a:cubicBezTo>
                  <a:pt x="3982" y="13979"/>
                  <a:pt x="3927" y="14101"/>
                  <a:pt x="3927" y="14237"/>
                </a:cubicBezTo>
                <a:cubicBezTo>
                  <a:pt x="3927" y="14507"/>
                  <a:pt x="4147" y="14727"/>
                  <a:pt x="4418" y="14727"/>
                </a:cubicBezTo>
                <a:cubicBezTo>
                  <a:pt x="4554" y="14727"/>
                  <a:pt x="4676" y="14673"/>
                  <a:pt x="4765" y="14583"/>
                </a:cubicBezTo>
              </a:path>
            </a:pathLst>
          </a:custGeom>
          <a:solidFill>
            <a:schemeClr val="bg1"/>
          </a:solidFill>
          <a:ln w="12700">
            <a:miter lim="400000"/>
          </a:ln>
        </p:spPr>
        <p:txBody>
          <a:bodyPr lIns="19045" tIns="19045" rIns="19045" bIns="19045" anchor="ctr"/>
          <a:lstStyle/>
          <a:p>
            <a:pPr defTabSz="228532">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solidFill>
                <a:schemeClr val="bg1"/>
              </a:solidFill>
              <a:latin typeface="Lato Regular" charset="0"/>
              <a:ea typeface="Lato Regular" charset="0"/>
              <a:cs typeface="Lato Regular" charset="0"/>
            </a:endParaRPr>
          </a:p>
        </p:txBody>
      </p:sp>
      <p:sp>
        <p:nvSpPr>
          <p:cNvPr id="26" name="Subtitle 2">
            <a:extLst>
              <a:ext uri="{FF2B5EF4-FFF2-40B4-BE49-F238E27FC236}">
                <a16:creationId xmlns:a16="http://schemas.microsoft.com/office/drawing/2014/main" id="{6D479353-F131-4290-9C37-6AC83C9FC521}"/>
              </a:ext>
            </a:extLst>
          </p:cNvPr>
          <p:cNvSpPr txBox="1">
            <a:spLocks/>
          </p:cNvSpPr>
          <p:nvPr/>
        </p:nvSpPr>
        <p:spPr>
          <a:xfrm>
            <a:off x="9120591" y="3788611"/>
            <a:ext cx="1896814" cy="879249"/>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pPr>
            <a:r>
              <a:rPr lang="en-US" sz="1200" dirty="0">
                <a:solidFill>
                  <a:schemeClr val="bg1"/>
                </a:solidFill>
                <a:latin typeface="Lato Light" charset="0"/>
                <a:ea typeface="Lato Light" charset="0"/>
                <a:cs typeface="Lato Light" charset="0"/>
              </a:rPr>
              <a:t>Frequently, your initial font choice is taken out of your awesome hand</a:t>
            </a:r>
          </a:p>
        </p:txBody>
      </p:sp>
      <p:sp>
        <p:nvSpPr>
          <p:cNvPr id="27" name="TextBox 85">
            <a:extLst>
              <a:ext uri="{FF2B5EF4-FFF2-40B4-BE49-F238E27FC236}">
                <a16:creationId xmlns:a16="http://schemas.microsoft.com/office/drawing/2014/main" id="{65AF7410-1FAE-4066-BBCE-3DD98EFB4CA5}"/>
              </a:ext>
            </a:extLst>
          </p:cNvPr>
          <p:cNvSpPr txBox="1"/>
          <p:nvPr/>
        </p:nvSpPr>
        <p:spPr>
          <a:xfrm>
            <a:off x="9540571" y="3441196"/>
            <a:ext cx="955711" cy="307777"/>
          </a:xfrm>
          <a:prstGeom prst="rect">
            <a:avLst/>
          </a:prstGeom>
          <a:noFill/>
        </p:spPr>
        <p:txBody>
          <a:bodyPr wrap="none" rtlCol="0" anchor="ctr" anchorCtr="0">
            <a:spAutoFit/>
          </a:bodyPr>
          <a:lstStyle/>
          <a:p>
            <a:pPr algn="ctr"/>
            <a:r>
              <a:rPr lang="en-US" sz="1400" b="1" dirty="0">
                <a:solidFill>
                  <a:schemeClr val="bg1"/>
                </a:solidFill>
                <a:latin typeface="Lato Black" charset="0"/>
                <a:ea typeface="Lato Black" charset="0"/>
                <a:cs typeface="Lato Black" charset="0"/>
              </a:rPr>
              <a:t>MAILING</a:t>
            </a:r>
          </a:p>
        </p:txBody>
      </p:sp>
      <p:cxnSp>
        <p:nvCxnSpPr>
          <p:cNvPr id="28" name="Straight Connector 86">
            <a:extLst>
              <a:ext uri="{FF2B5EF4-FFF2-40B4-BE49-F238E27FC236}">
                <a16:creationId xmlns:a16="http://schemas.microsoft.com/office/drawing/2014/main" id="{ED40322C-011C-4FB5-8FF5-C6FA8C2421CE}"/>
              </a:ext>
            </a:extLst>
          </p:cNvPr>
          <p:cNvCxnSpPr/>
          <p:nvPr/>
        </p:nvCxnSpPr>
        <p:spPr>
          <a:xfrm flipH="1">
            <a:off x="6112171" y="2441050"/>
            <a:ext cx="0" cy="2095533"/>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87">
            <a:extLst>
              <a:ext uri="{FF2B5EF4-FFF2-40B4-BE49-F238E27FC236}">
                <a16:creationId xmlns:a16="http://schemas.microsoft.com/office/drawing/2014/main" id="{01154B87-B610-49F1-861F-12352F58B234}"/>
              </a:ext>
            </a:extLst>
          </p:cNvPr>
          <p:cNvCxnSpPr/>
          <p:nvPr/>
        </p:nvCxnSpPr>
        <p:spPr>
          <a:xfrm flipH="1">
            <a:off x="8747454" y="2441050"/>
            <a:ext cx="0" cy="2095533"/>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88">
            <a:extLst>
              <a:ext uri="{FF2B5EF4-FFF2-40B4-BE49-F238E27FC236}">
                <a16:creationId xmlns:a16="http://schemas.microsoft.com/office/drawing/2014/main" id="{1A50CA82-BA95-44CB-B326-86136CA8D60A}"/>
              </a:ext>
            </a:extLst>
          </p:cNvPr>
          <p:cNvCxnSpPr/>
          <p:nvPr/>
        </p:nvCxnSpPr>
        <p:spPr>
          <a:xfrm flipH="1">
            <a:off x="3475076" y="2441050"/>
            <a:ext cx="0" cy="2095533"/>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1" name="Oval 1">
            <a:extLst>
              <a:ext uri="{FF2B5EF4-FFF2-40B4-BE49-F238E27FC236}">
                <a16:creationId xmlns:a16="http://schemas.microsoft.com/office/drawing/2014/main" id="{10B4D469-73BF-4000-BEEF-966FCCBE6CD3}"/>
              </a:ext>
            </a:extLst>
          </p:cNvPr>
          <p:cNvSpPr/>
          <p:nvPr/>
        </p:nvSpPr>
        <p:spPr>
          <a:xfrm>
            <a:off x="4250352" y="2146512"/>
            <a:ext cx="1084731" cy="108473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32" name="Oval 26">
            <a:extLst>
              <a:ext uri="{FF2B5EF4-FFF2-40B4-BE49-F238E27FC236}">
                <a16:creationId xmlns:a16="http://schemas.microsoft.com/office/drawing/2014/main" id="{439C1721-9F3B-40E0-8C63-D84EA993FDEC}"/>
              </a:ext>
            </a:extLst>
          </p:cNvPr>
          <p:cNvSpPr/>
          <p:nvPr/>
        </p:nvSpPr>
        <p:spPr>
          <a:xfrm>
            <a:off x="6837005" y="2146512"/>
            <a:ext cx="1084731" cy="108473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33" name="Oval 27">
            <a:extLst>
              <a:ext uri="{FF2B5EF4-FFF2-40B4-BE49-F238E27FC236}">
                <a16:creationId xmlns:a16="http://schemas.microsoft.com/office/drawing/2014/main" id="{F6C60390-1C0E-454A-8BB9-E5B63AD494CA}"/>
              </a:ext>
            </a:extLst>
          </p:cNvPr>
          <p:cNvSpPr/>
          <p:nvPr/>
        </p:nvSpPr>
        <p:spPr>
          <a:xfrm>
            <a:off x="9523725" y="2146512"/>
            <a:ext cx="1084731" cy="108473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34" name="Oval 28">
            <a:extLst>
              <a:ext uri="{FF2B5EF4-FFF2-40B4-BE49-F238E27FC236}">
                <a16:creationId xmlns:a16="http://schemas.microsoft.com/office/drawing/2014/main" id="{F9D9E500-2E3D-4DA4-A0FC-1854D157FCC5}"/>
              </a:ext>
            </a:extLst>
          </p:cNvPr>
          <p:cNvSpPr/>
          <p:nvPr/>
        </p:nvSpPr>
        <p:spPr>
          <a:xfrm>
            <a:off x="1593257" y="2146512"/>
            <a:ext cx="1084731" cy="108473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Lato Light" charset="0"/>
            </a:endParaRPr>
          </a:p>
        </p:txBody>
      </p:sp>
      <p:sp>
        <p:nvSpPr>
          <p:cNvPr id="35" name="TextBox 27">
            <a:extLst>
              <a:ext uri="{FF2B5EF4-FFF2-40B4-BE49-F238E27FC236}">
                <a16:creationId xmlns:a16="http://schemas.microsoft.com/office/drawing/2014/main" id="{5E154BE2-64A2-4B86-B3DD-455907134520}"/>
              </a:ext>
            </a:extLst>
          </p:cNvPr>
          <p:cNvSpPr txBox="1"/>
          <p:nvPr/>
        </p:nvSpPr>
        <p:spPr>
          <a:xfrm>
            <a:off x="855010" y="5176951"/>
            <a:ext cx="10514321" cy="1200329"/>
          </a:xfrm>
          <a:prstGeom prst="rect">
            <a:avLst/>
          </a:prstGeom>
          <a:noFill/>
        </p:spPr>
        <p:txBody>
          <a:bodyPr wrap="square" rtlCol="0">
            <a:spAutoFit/>
          </a:bodyPr>
          <a:lstStyle/>
          <a:p>
            <a:pPr algn="ctr">
              <a:lnSpc>
                <a:spcPct val="150000"/>
              </a:lnSpc>
            </a:pPr>
            <a:r>
              <a:rPr lang="en-US" altLang="zh-CN" sz="1200" dirty="0">
                <a:solidFill>
                  <a:schemeClr val="bg1"/>
                </a:solidFill>
                <a:latin typeface="Montserrat Light" charset="0"/>
                <a:ea typeface="Montserrat Light" charset="0"/>
                <a:cs typeface="Montserrat Light" charset="0"/>
              </a:rPr>
              <a:t>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 Entrepreneurial activities differ substantially depending on the type of organization and creativity.</a:t>
            </a:r>
          </a:p>
          <a:p>
            <a:pPr algn="ctr">
              <a:lnSpc>
                <a:spcPct val="150000"/>
              </a:lnSpc>
            </a:pPr>
            <a:endParaRPr lang="en-US" altLang="zh-CN" sz="1200" dirty="0">
              <a:solidFill>
                <a:schemeClr val="bg1"/>
              </a:solidFill>
              <a:latin typeface="Montserrat Light" charset="0"/>
              <a:ea typeface="Montserrat Light" charset="0"/>
              <a:cs typeface="Montserrat Light" charset="0"/>
            </a:endParaRPr>
          </a:p>
        </p:txBody>
      </p:sp>
    </p:spTree>
    <p:extLst>
      <p:ext uri="{BB962C8B-B14F-4D97-AF65-F5344CB8AC3E}">
        <p14:creationId xmlns:p14="http://schemas.microsoft.com/office/powerpoint/2010/main" val="1648120547"/>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250" fill="hold"/>
                                        <p:tgtEl>
                                          <p:spTgt spid="11"/>
                                        </p:tgtEl>
                                        <p:attrNameLst>
                                          <p:attrName>ppt_x</p:attrName>
                                        </p:attrNameLst>
                                      </p:cBhvr>
                                      <p:tavLst>
                                        <p:tav tm="0">
                                          <p:val>
                                            <p:strVal val="#ppt_x"/>
                                          </p:val>
                                        </p:tav>
                                        <p:tav tm="100000">
                                          <p:val>
                                            <p:strVal val="#ppt_x"/>
                                          </p:val>
                                        </p:tav>
                                      </p:tavLst>
                                    </p:anim>
                                    <p:anim calcmode="lin" valueType="num">
                                      <p:cBhvr additive="base">
                                        <p:cTn id="13" dur="250" fill="hold"/>
                                        <p:tgtEl>
                                          <p:spTgt spid="11"/>
                                        </p:tgtEl>
                                        <p:attrNameLst>
                                          <p:attrName>ppt_y</p:attrName>
                                        </p:attrNameLst>
                                      </p:cBhvr>
                                      <p:tavLst>
                                        <p:tav tm="0">
                                          <p:val>
                                            <p:strVal val="1+#ppt_h/2"/>
                                          </p:val>
                                        </p:tav>
                                        <p:tav tm="100000">
                                          <p:val>
                                            <p:strVal val="#ppt_y"/>
                                          </p:val>
                                        </p:tav>
                                      </p:tavLst>
                                    </p:anim>
                                  </p:childTnLst>
                                </p:cTn>
                              </p:par>
                            </p:childTnLst>
                          </p:cTn>
                        </p:par>
                        <p:par>
                          <p:cTn id="14" fill="hold">
                            <p:stCondLst>
                              <p:cond delay="750"/>
                            </p:stCondLst>
                            <p:childTnLst>
                              <p:par>
                                <p:cTn id="15" presetID="2" presetClass="entr" presetSubtype="4"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250" fill="hold"/>
                                        <p:tgtEl>
                                          <p:spTgt spid="13"/>
                                        </p:tgtEl>
                                        <p:attrNameLst>
                                          <p:attrName>ppt_x</p:attrName>
                                        </p:attrNameLst>
                                      </p:cBhvr>
                                      <p:tavLst>
                                        <p:tav tm="0">
                                          <p:val>
                                            <p:strVal val="#ppt_x"/>
                                          </p:val>
                                        </p:tav>
                                        <p:tav tm="100000">
                                          <p:val>
                                            <p:strVal val="#ppt_x"/>
                                          </p:val>
                                        </p:tav>
                                      </p:tavLst>
                                    </p:anim>
                                    <p:anim calcmode="lin" valueType="num">
                                      <p:cBhvr additive="base">
                                        <p:cTn id="18" dur="250" fill="hold"/>
                                        <p:tgtEl>
                                          <p:spTgt spid="13"/>
                                        </p:tgtEl>
                                        <p:attrNameLst>
                                          <p:attrName>ppt_y</p:attrName>
                                        </p:attrNameLst>
                                      </p:cBhvr>
                                      <p:tavLst>
                                        <p:tav tm="0">
                                          <p:val>
                                            <p:strVal val="1+#ppt_h/2"/>
                                          </p:val>
                                        </p:tav>
                                        <p:tav tm="100000">
                                          <p:val>
                                            <p:strVal val="#ppt_y"/>
                                          </p:val>
                                        </p:tav>
                                      </p:tavLst>
                                    </p:anim>
                                  </p:childTnLst>
                                </p:cTn>
                              </p:par>
                            </p:childTnLst>
                          </p:cTn>
                        </p:par>
                        <p:par>
                          <p:cTn id="19" fill="hold">
                            <p:stCondLst>
                              <p:cond delay="1000"/>
                            </p:stCondLst>
                            <p:childTnLst>
                              <p:par>
                                <p:cTn id="20" presetID="2" presetClass="entr" presetSubtype="4"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250" fill="hold"/>
                                        <p:tgtEl>
                                          <p:spTgt spid="18"/>
                                        </p:tgtEl>
                                        <p:attrNameLst>
                                          <p:attrName>ppt_x</p:attrName>
                                        </p:attrNameLst>
                                      </p:cBhvr>
                                      <p:tavLst>
                                        <p:tav tm="0">
                                          <p:val>
                                            <p:strVal val="#ppt_x"/>
                                          </p:val>
                                        </p:tav>
                                        <p:tav tm="100000">
                                          <p:val>
                                            <p:strVal val="#ppt_x"/>
                                          </p:val>
                                        </p:tav>
                                      </p:tavLst>
                                    </p:anim>
                                    <p:anim calcmode="lin" valueType="num">
                                      <p:cBhvr additive="base">
                                        <p:cTn id="23" dur="250" fill="hold"/>
                                        <p:tgtEl>
                                          <p:spTgt spid="18"/>
                                        </p:tgtEl>
                                        <p:attrNameLst>
                                          <p:attrName>ppt_y</p:attrName>
                                        </p:attrNameLst>
                                      </p:cBhvr>
                                      <p:tavLst>
                                        <p:tav tm="0">
                                          <p:val>
                                            <p:strVal val="1+#ppt_h/2"/>
                                          </p:val>
                                        </p:tav>
                                        <p:tav tm="100000">
                                          <p:val>
                                            <p:strVal val="#ppt_y"/>
                                          </p:val>
                                        </p:tav>
                                      </p:tavLst>
                                    </p:anim>
                                  </p:childTnLst>
                                </p:cTn>
                              </p:par>
                            </p:childTnLst>
                          </p:cTn>
                        </p:par>
                        <p:par>
                          <p:cTn id="24" fill="hold">
                            <p:stCondLst>
                              <p:cond delay="1250"/>
                            </p:stCondLst>
                            <p:childTnLst>
                              <p:par>
                                <p:cTn id="25" presetID="2" presetClass="entr" presetSubtype="4" fill="hold" grpId="0" nodeType="afterEffect">
                                  <p:stCondLst>
                                    <p:cond delay="0"/>
                                  </p:stCondLst>
                                  <p:childTnLst>
                                    <p:set>
                                      <p:cBhvr>
                                        <p:cTn id="26" dur="1" fill="hold">
                                          <p:stCondLst>
                                            <p:cond delay="0"/>
                                          </p:stCondLst>
                                        </p:cTn>
                                        <p:tgtEl>
                                          <p:spTgt spid="19"/>
                                        </p:tgtEl>
                                        <p:attrNameLst>
                                          <p:attrName>style.visibility</p:attrName>
                                        </p:attrNameLst>
                                      </p:cBhvr>
                                      <p:to>
                                        <p:strVal val="visible"/>
                                      </p:to>
                                    </p:set>
                                    <p:anim calcmode="lin" valueType="num">
                                      <p:cBhvr additive="base">
                                        <p:cTn id="27" dur="250" fill="hold"/>
                                        <p:tgtEl>
                                          <p:spTgt spid="19"/>
                                        </p:tgtEl>
                                        <p:attrNameLst>
                                          <p:attrName>ppt_x</p:attrName>
                                        </p:attrNameLst>
                                      </p:cBhvr>
                                      <p:tavLst>
                                        <p:tav tm="0">
                                          <p:val>
                                            <p:strVal val="#ppt_x"/>
                                          </p:val>
                                        </p:tav>
                                        <p:tav tm="100000">
                                          <p:val>
                                            <p:strVal val="#ppt_x"/>
                                          </p:val>
                                        </p:tav>
                                      </p:tavLst>
                                    </p:anim>
                                    <p:anim calcmode="lin" valueType="num">
                                      <p:cBhvr additive="base">
                                        <p:cTn id="28" dur="250" fill="hold"/>
                                        <p:tgtEl>
                                          <p:spTgt spid="19"/>
                                        </p:tgtEl>
                                        <p:attrNameLst>
                                          <p:attrName>ppt_y</p:attrName>
                                        </p:attrNameLst>
                                      </p:cBhvr>
                                      <p:tavLst>
                                        <p:tav tm="0">
                                          <p:val>
                                            <p:strVal val="1+#ppt_h/2"/>
                                          </p:val>
                                        </p:tav>
                                        <p:tav tm="100000">
                                          <p:val>
                                            <p:strVal val="#ppt_y"/>
                                          </p:val>
                                        </p:tav>
                                      </p:tavLst>
                                    </p:anim>
                                  </p:childTnLst>
                                </p:cTn>
                              </p:par>
                            </p:childTnLst>
                          </p:cTn>
                        </p:par>
                        <p:par>
                          <p:cTn id="29" fill="hold">
                            <p:stCondLst>
                              <p:cond delay="1500"/>
                            </p:stCondLst>
                            <p:childTnLst>
                              <p:par>
                                <p:cTn id="30" presetID="2" presetClass="entr" presetSubtype="4" fill="hold" grpId="0" nodeType="afterEffect">
                                  <p:stCondLst>
                                    <p:cond delay="0"/>
                                  </p:stCondLst>
                                  <p:childTnLst>
                                    <p:set>
                                      <p:cBhvr>
                                        <p:cTn id="31" dur="1" fill="hold">
                                          <p:stCondLst>
                                            <p:cond delay="0"/>
                                          </p:stCondLst>
                                        </p:cTn>
                                        <p:tgtEl>
                                          <p:spTgt spid="20"/>
                                        </p:tgtEl>
                                        <p:attrNameLst>
                                          <p:attrName>style.visibility</p:attrName>
                                        </p:attrNameLst>
                                      </p:cBhvr>
                                      <p:to>
                                        <p:strVal val="visible"/>
                                      </p:to>
                                    </p:set>
                                    <p:anim calcmode="lin" valueType="num">
                                      <p:cBhvr additive="base">
                                        <p:cTn id="32" dur="250" fill="hold"/>
                                        <p:tgtEl>
                                          <p:spTgt spid="20"/>
                                        </p:tgtEl>
                                        <p:attrNameLst>
                                          <p:attrName>ppt_x</p:attrName>
                                        </p:attrNameLst>
                                      </p:cBhvr>
                                      <p:tavLst>
                                        <p:tav tm="0">
                                          <p:val>
                                            <p:strVal val="#ppt_x"/>
                                          </p:val>
                                        </p:tav>
                                        <p:tav tm="100000">
                                          <p:val>
                                            <p:strVal val="#ppt_x"/>
                                          </p:val>
                                        </p:tav>
                                      </p:tavLst>
                                    </p:anim>
                                    <p:anim calcmode="lin" valueType="num">
                                      <p:cBhvr additive="base">
                                        <p:cTn id="33" dur="250" fill="hold"/>
                                        <p:tgtEl>
                                          <p:spTgt spid="20"/>
                                        </p:tgtEl>
                                        <p:attrNameLst>
                                          <p:attrName>ppt_y</p:attrName>
                                        </p:attrNameLst>
                                      </p:cBhvr>
                                      <p:tavLst>
                                        <p:tav tm="0">
                                          <p:val>
                                            <p:strVal val="1+#ppt_h/2"/>
                                          </p:val>
                                        </p:tav>
                                        <p:tav tm="100000">
                                          <p:val>
                                            <p:strVal val="#ppt_y"/>
                                          </p:val>
                                        </p:tav>
                                      </p:tavLst>
                                    </p:anim>
                                  </p:childTnLst>
                                </p:cTn>
                              </p:par>
                            </p:childTnLst>
                          </p:cTn>
                        </p:par>
                        <p:par>
                          <p:cTn id="34" fill="hold">
                            <p:stCondLst>
                              <p:cond delay="1750"/>
                            </p:stCondLst>
                            <p:childTnLst>
                              <p:par>
                                <p:cTn id="35" presetID="2" presetClass="entr" presetSubtype="4" fill="hold" grpId="0" nodeType="afterEffect">
                                  <p:stCondLst>
                                    <p:cond delay="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250" fill="hold"/>
                                        <p:tgtEl>
                                          <p:spTgt spid="21"/>
                                        </p:tgtEl>
                                        <p:attrNameLst>
                                          <p:attrName>ppt_x</p:attrName>
                                        </p:attrNameLst>
                                      </p:cBhvr>
                                      <p:tavLst>
                                        <p:tav tm="0">
                                          <p:val>
                                            <p:strVal val="#ppt_x"/>
                                          </p:val>
                                        </p:tav>
                                        <p:tav tm="100000">
                                          <p:val>
                                            <p:strVal val="#ppt_x"/>
                                          </p:val>
                                        </p:tav>
                                      </p:tavLst>
                                    </p:anim>
                                    <p:anim calcmode="lin" valueType="num">
                                      <p:cBhvr additive="base">
                                        <p:cTn id="38" dur="250" fill="hold"/>
                                        <p:tgtEl>
                                          <p:spTgt spid="21"/>
                                        </p:tgtEl>
                                        <p:attrNameLst>
                                          <p:attrName>ppt_y</p:attrName>
                                        </p:attrNameLst>
                                      </p:cBhvr>
                                      <p:tavLst>
                                        <p:tav tm="0">
                                          <p:val>
                                            <p:strVal val="1+#ppt_h/2"/>
                                          </p:val>
                                        </p:tav>
                                        <p:tav tm="100000">
                                          <p:val>
                                            <p:strVal val="#ppt_y"/>
                                          </p:val>
                                        </p:tav>
                                      </p:tavLst>
                                    </p:anim>
                                  </p:childTnLst>
                                </p:cTn>
                              </p:par>
                            </p:childTnLst>
                          </p:cTn>
                        </p:par>
                        <p:par>
                          <p:cTn id="39" fill="hold">
                            <p:stCondLst>
                              <p:cond delay="2000"/>
                            </p:stCondLst>
                            <p:childTnLst>
                              <p:par>
                                <p:cTn id="40" presetID="2" presetClass="entr" presetSubtype="4" fill="hold" grpId="0" nodeType="after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250" fill="hold"/>
                                        <p:tgtEl>
                                          <p:spTgt spid="22"/>
                                        </p:tgtEl>
                                        <p:attrNameLst>
                                          <p:attrName>ppt_x</p:attrName>
                                        </p:attrNameLst>
                                      </p:cBhvr>
                                      <p:tavLst>
                                        <p:tav tm="0">
                                          <p:val>
                                            <p:strVal val="#ppt_x"/>
                                          </p:val>
                                        </p:tav>
                                        <p:tav tm="100000">
                                          <p:val>
                                            <p:strVal val="#ppt_x"/>
                                          </p:val>
                                        </p:tav>
                                      </p:tavLst>
                                    </p:anim>
                                    <p:anim calcmode="lin" valueType="num">
                                      <p:cBhvr additive="base">
                                        <p:cTn id="43" dur="250" fill="hold"/>
                                        <p:tgtEl>
                                          <p:spTgt spid="22"/>
                                        </p:tgtEl>
                                        <p:attrNameLst>
                                          <p:attrName>ppt_y</p:attrName>
                                        </p:attrNameLst>
                                      </p:cBhvr>
                                      <p:tavLst>
                                        <p:tav tm="0">
                                          <p:val>
                                            <p:strVal val="1+#ppt_h/2"/>
                                          </p:val>
                                        </p:tav>
                                        <p:tav tm="100000">
                                          <p:val>
                                            <p:strVal val="#ppt_y"/>
                                          </p:val>
                                        </p:tav>
                                      </p:tavLst>
                                    </p:anim>
                                  </p:childTnLst>
                                </p:cTn>
                              </p:par>
                            </p:childTnLst>
                          </p:cTn>
                        </p:par>
                        <p:par>
                          <p:cTn id="44" fill="hold">
                            <p:stCondLst>
                              <p:cond delay="2250"/>
                            </p:stCondLst>
                            <p:childTnLst>
                              <p:par>
                                <p:cTn id="45" presetID="2" presetClass="entr" presetSubtype="4" fill="hold" grpId="0" nodeType="after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250" fill="hold"/>
                                        <p:tgtEl>
                                          <p:spTgt spid="23"/>
                                        </p:tgtEl>
                                        <p:attrNameLst>
                                          <p:attrName>ppt_x</p:attrName>
                                        </p:attrNameLst>
                                      </p:cBhvr>
                                      <p:tavLst>
                                        <p:tav tm="0">
                                          <p:val>
                                            <p:strVal val="#ppt_x"/>
                                          </p:val>
                                        </p:tav>
                                        <p:tav tm="100000">
                                          <p:val>
                                            <p:strVal val="#ppt_x"/>
                                          </p:val>
                                        </p:tav>
                                      </p:tavLst>
                                    </p:anim>
                                    <p:anim calcmode="lin" valueType="num">
                                      <p:cBhvr additive="base">
                                        <p:cTn id="48" dur="250" fill="hold"/>
                                        <p:tgtEl>
                                          <p:spTgt spid="23"/>
                                        </p:tgtEl>
                                        <p:attrNameLst>
                                          <p:attrName>ppt_y</p:attrName>
                                        </p:attrNameLst>
                                      </p:cBhvr>
                                      <p:tavLst>
                                        <p:tav tm="0">
                                          <p:val>
                                            <p:strVal val="1+#ppt_h/2"/>
                                          </p:val>
                                        </p:tav>
                                        <p:tav tm="100000">
                                          <p:val>
                                            <p:strVal val="#ppt_y"/>
                                          </p:val>
                                        </p:tav>
                                      </p:tavLst>
                                    </p:anim>
                                  </p:childTnLst>
                                </p:cTn>
                              </p:par>
                            </p:childTnLst>
                          </p:cTn>
                        </p:par>
                        <p:par>
                          <p:cTn id="49" fill="hold">
                            <p:stCondLst>
                              <p:cond delay="2500"/>
                            </p:stCondLst>
                            <p:childTnLst>
                              <p:par>
                                <p:cTn id="50" presetID="2" presetClass="entr" presetSubtype="4" fill="hold" grpId="0" nodeType="afterEffect">
                                  <p:stCondLst>
                                    <p:cond delay="0"/>
                                  </p:stCondLst>
                                  <p:childTnLst>
                                    <p:set>
                                      <p:cBhvr>
                                        <p:cTn id="51" dur="1" fill="hold">
                                          <p:stCondLst>
                                            <p:cond delay="0"/>
                                          </p:stCondLst>
                                        </p:cTn>
                                        <p:tgtEl>
                                          <p:spTgt spid="24"/>
                                        </p:tgtEl>
                                        <p:attrNameLst>
                                          <p:attrName>style.visibility</p:attrName>
                                        </p:attrNameLst>
                                      </p:cBhvr>
                                      <p:to>
                                        <p:strVal val="visible"/>
                                      </p:to>
                                    </p:set>
                                    <p:anim calcmode="lin" valueType="num">
                                      <p:cBhvr additive="base">
                                        <p:cTn id="52" dur="250" fill="hold"/>
                                        <p:tgtEl>
                                          <p:spTgt spid="24"/>
                                        </p:tgtEl>
                                        <p:attrNameLst>
                                          <p:attrName>ppt_x</p:attrName>
                                        </p:attrNameLst>
                                      </p:cBhvr>
                                      <p:tavLst>
                                        <p:tav tm="0">
                                          <p:val>
                                            <p:strVal val="#ppt_x"/>
                                          </p:val>
                                        </p:tav>
                                        <p:tav tm="100000">
                                          <p:val>
                                            <p:strVal val="#ppt_x"/>
                                          </p:val>
                                        </p:tav>
                                      </p:tavLst>
                                    </p:anim>
                                    <p:anim calcmode="lin" valueType="num">
                                      <p:cBhvr additive="base">
                                        <p:cTn id="53" dur="250" fill="hold"/>
                                        <p:tgtEl>
                                          <p:spTgt spid="24"/>
                                        </p:tgtEl>
                                        <p:attrNameLst>
                                          <p:attrName>ppt_y</p:attrName>
                                        </p:attrNameLst>
                                      </p:cBhvr>
                                      <p:tavLst>
                                        <p:tav tm="0">
                                          <p:val>
                                            <p:strVal val="1+#ppt_h/2"/>
                                          </p:val>
                                        </p:tav>
                                        <p:tav tm="100000">
                                          <p:val>
                                            <p:strVal val="#ppt_y"/>
                                          </p:val>
                                        </p:tav>
                                      </p:tavLst>
                                    </p:anim>
                                  </p:childTnLst>
                                </p:cTn>
                              </p:par>
                            </p:childTnLst>
                          </p:cTn>
                        </p:par>
                        <p:par>
                          <p:cTn id="54" fill="hold">
                            <p:stCondLst>
                              <p:cond delay="2750"/>
                            </p:stCondLst>
                            <p:childTnLst>
                              <p:par>
                                <p:cTn id="55" presetID="2" presetClass="entr" presetSubtype="4" fill="hold" grpId="0" nodeType="afterEffect">
                                  <p:stCondLst>
                                    <p:cond delay="0"/>
                                  </p:stCondLst>
                                  <p:childTnLst>
                                    <p:set>
                                      <p:cBhvr>
                                        <p:cTn id="56" dur="1" fill="hold">
                                          <p:stCondLst>
                                            <p:cond delay="0"/>
                                          </p:stCondLst>
                                        </p:cTn>
                                        <p:tgtEl>
                                          <p:spTgt spid="25"/>
                                        </p:tgtEl>
                                        <p:attrNameLst>
                                          <p:attrName>style.visibility</p:attrName>
                                        </p:attrNameLst>
                                      </p:cBhvr>
                                      <p:to>
                                        <p:strVal val="visible"/>
                                      </p:to>
                                    </p:set>
                                    <p:anim calcmode="lin" valueType="num">
                                      <p:cBhvr additive="base">
                                        <p:cTn id="57" dur="250" fill="hold"/>
                                        <p:tgtEl>
                                          <p:spTgt spid="25"/>
                                        </p:tgtEl>
                                        <p:attrNameLst>
                                          <p:attrName>ppt_x</p:attrName>
                                        </p:attrNameLst>
                                      </p:cBhvr>
                                      <p:tavLst>
                                        <p:tav tm="0">
                                          <p:val>
                                            <p:strVal val="#ppt_x"/>
                                          </p:val>
                                        </p:tav>
                                        <p:tav tm="100000">
                                          <p:val>
                                            <p:strVal val="#ppt_x"/>
                                          </p:val>
                                        </p:tav>
                                      </p:tavLst>
                                    </p:anim>
                                    <p:anim calcmode="lin" valueType="num">
                                      <p:cBhvr additive="base">
                                        <p:cTn id="58" dur="250" fill="hold"/>
                                        <p:tgtEl>
                                          <p:spTgt spid="25"/>
                                        </p:tgtEl>
                                        <p:attrNameLst>
                                          <p:attrName>ppt_y</p:attrName>
                                        </p:attrNameLst>
                                      </p:cBhvr>
                                      <p:tavLst>
                                        <p:tav tm="0">
                                          <p:val>
                                            <p:strVal val="1+#ppt_h/2"/>
                                          </p:val>
                                        </p:tav>
                                        <p:tav tm="100000">
                                          <p:val>
                                            <p:strVal val="#ppt_y"/>
                                          </p:val>
                                        </p:tav>
                                      </p:tavLst>
                                    </p:anim>
                                  </p:childTnLst>
                                </p:cTn>
                              </p:par>
                            </p:childTnLst>
                          </p:cTn>
                        </p:par>
                        <p:par>
                          <p:cTn id="59" fill="hold">
                            <p:stCondLst>
                              <p:cond delay="3000"/>
                            </p:stCondLst>
                            <p:childTnLst>
                              <p:par>
                                <p:cTn id="60" presetID="2" presetClass="entr" presetSubtype="4" fill="hold" grpId="0" nodeType="afterEffect">
                                  <p:stCondLst>
                                    <p:cond delay="0"/>
                                  </p:stCondLst>
                                  <p:childTnLst>
                                    <p:set>
                                      <p:cBhvr>
                                        <p:cTn id="61" dur="1" fill="hold">
                                          <p:stCondLst>
                                            <p:cond delay="0"/>
                                          </p:stCondLst>
                                        </p:cTn>
                                        <p:tgtEl>
                                          <p:spTgt spid="26"/>
                                        </p:tgtEl>
                                        <p:attrNameLst>
                                          <p:attrName>style.visibility</p:attrName>
                                        </p:attrNameLst>
                                      </p:cBhvr>
                                      <p:to>
                                        <p:strVal val="visible"/>
                                      </p:to>
                                    </p:set>
                                    <p:anim calcmode="lin" valueType="num">
                                      <p:cBhvr additive="base">
                                        <p:cTn id="62" dur="250" fill="hold"/>
                                        <p:tgtEl>
                                          <p:spTgt spid="26"/>
                                        </p:tgtEl>
                                        <p:attrNameLst>
                                          <p:attrName>ppt_x</p:attrName>
                                        </p:attrNameLst>
                                      </p:cBhvr>
                                      <p:tavLst>
                                        <p:tav tm="0">
                                          <p:val>
                                            <p:strVal val="#ppt_x"/>
                                          </p:val>
                                        </p:tav>
                                        <p:tav tm="100000">
                                          <p:val>
                                            <p:strVal val="#ppt_x"/>
                                          </p:val>
                                        </p:tav>
                                      </p:tavLst>
                                    </p:anim>
                                    <p:anim calcmode="lin" valueType="num">
                                      <p:cBhvr additive="base">
                                        <p:cTn id="63" dur="250" fill="hold"/>
                                        <p:tgtEl>
                                          <p:spTgt spid="26"/>
                                        </p:tgtEl>
                                        <p:attrNameLst>
                                          <p:attrName>ppt_y</p:attrName>
                                        </p:attrNameLst>
                                      </p:cBhvr>
                                      <p:tavLst>
                                        <p:tav tm="0">
                                          <p:val>
                                            <p:strVal val="1+#ppt_h/2"/>
                                          </p:val>
                                        </p:tav>
                                        <p:tav tm="100000">
                                          <p:val>
                                            <p:strVal val="#ppt_y"/>
                                          </p:val>
                                        </p:tav>
                                      </p:tavLst>
                                    </p:anim>
                                  </p:childTnLst>
                                </p:cTn>
                              </p:par>
                            </p:childTnLst>
                          </p:cTn>
                        </p:par>
                        <p:par>
                          <p:cTn id="64" fill="hold">
                            <p:stCondLst>
                              <p:cond delay="3250"/>
                            </p:stCondLst>
                            <p:childTnLst>
                              <p:par>
                                <p:cTn id="65" presetID="2" presetClass="entr" presetSubtype="4" fill="hold" grpId="0" nodeType="afterEffect">
                                  <p:stCondLst>
                                    <p:cond delay="0"/>
                                  </p:stCondLst>
                                  <p:childTnLst>
                                    <p:set>
                                      <p:cBhvr>
                                        <p:cTn id="66" dur="1" fill="hold">
                                          <p:stCondLst>
                                            <p:cond delay="0"/>
                                          </p:stCondLst>
                                        </p:cTn>
                                        <p:tgtEl>
                                          <p:spTgt spid="27"/>
                                        </p:tgtEl>
                                        <p:attrNameLst>
                                          <p:attrName>style.visibility</p:attrName>
                                        </p:attrNameLst>
                                      </p:cBhvr>
                                      <p:to>
                                        <p:strVal val="visible"/>
                                      </p:to>
                                    </p:set>
                                    <p:anim calcmode="lin" valueType="num">
                                      <p:cBhvr additive="base">
                                        <p:cTn id="67" dur="250" fill="hold"/>
                                        <p:tgtEl>
                                          <p:spTgt spid="27"/>
                                        </p:tgtEl>
                                        <p:attrNameLst>
                                          <p:attrName>ppt_x</p:attrName>
                                        </p:attrNameLst>
                                      </p:cBhvr>
                                      <p:tavLst>
                                        <p:tav tm="0">
                                          <p:val>
                                            <p:strVal val="#ppt_x"/>
                                          </p:val>
                                        </p:tav>
                                        <p:tav tm="100000">
                                          <p:val>
                                            <p:strVal val="#ppt_x"/>
                                          </p:val>
                                        </p:tav>
                                      </p:tavLst>
                                    </p:anim>
                                    <p:anim calcmode="lin" valueType="num">
                                      <p:cBhvr additive="base">
                                        <p:cTn id="68" dur="250" fill="hold"/>
                                        <p:tgtEl>
                                          <p:spTgt spid="27"/>
                                        </p:tgtEl>
                                        <p:attrNameLst>
                                          <p:attrName>ppt_y</p:attrName>
                                        </p:attrNameLst>
                                      </p:cBhvr>
                                      <p:tavLst>
                                        <p:tav tm="0">
                                          <p:val>
                                            <p:strVal val="1+#ppt_h/2"/>
                                          </p:val>
                                        </p:tav>
                                        <p:tav tm="100000">
                                          <p:val>
                                            <p:strVal val="#ppt_y"/>
                                          </p:val>
                                        </p:tav>
                                      </p:tavLst>
                                    </p:anim>
                                  </p:childTnLst>
                                </p:cTn>
                              </p:par>
                            </p:childTnLst>
                          </p:cTn>
                        </p:par>
                        <p:par>
                          <p:cTn id="69" fill="hold">
                            <p:stCondLst>
                              <p:cond delay="3500"/>
                            </p:stCondLst>
                            <p:childTnLst>
                              <p:par>
                                <p:cTn id="70" presetID="2" presetClass="entr" presetSubtype="4" fill="hold" nodeType="afterEffect">
                                  <p:stCondLst>
                                    <p:cond delay="0"/>
                                  </p:stCondLst>
                                  <p:childTnLst>
                                    <p:set>
                                      <p:cBhvr>
                                        <p:cTn id="71" dur="1" fill="hold">
                                          <p:stCondLst>
                                            <p:cond delay="0"/>
                                          </p:stCondLst>
                                        </p:cTn>
                                        <p:tgtEl>
                                          <p:spTgt spid="28"/>
                                        </p:tgtEl>
                                        <p:attrNameLst>
                                          <p:attrName>style.visibility</p:attrName>
                                        </p:attrNameLst>
                                      </p:cBhvr>
                                      <p:to>
                                        <p:strVal val="visible"/>
                                      </p:to>
                                    </p:set>
                                    <p:anim calcmode="lin" valueType="num">
                                      <p:cBhvr additive="base">
                                        <p:cTn id="72" dur="250" fill="hold"/>
                                        <p:tgtEl>
                                          <p:spTgt spid="28"/>
                                        </p:tgtEl>
                                        <p:attrNameLst>
                                          <p:attrName>ppt_x</p:attrName>
                                        </p:attrNameLst>
                                      </p:cBhvr>
                                      <p:tavLst>
                                        <p:tav tm="0">
                                          <p:val>
                                            <p:strVal val="#ppt_x"/>
                                          </p:val>
                                        </p:tav>
                                        <p:tav tm="100000">
                                          <p:val>
                                            <p:strVal val="#ppt_x"/>
                                          </p:val>
                                        </p:tav>
                                      </p:tavLst>
                                    </p:anim>
                                    <p:anim calcmode="lin" valueType="num">
                                      <p:cBhvr additive="base">
                                        <p:cTn id="73" dur="250" fill="hold"/>
                                        <p:tgtEl>
                                          <p:spTgt spid="28"/>
                                        </p:tgtEl>
                                        <p:attrNameLst>
                                          <p:attrName>ppt_y</p:attrName>
                                        </p:attrNameLst>
                                      </p:cBhvr>
                                      <p:tavLst>
                                        <p:tav tm="0">
                                          <p:val>
                                            <p:strVal val="1+#ppt_h/2"/>
                                          </p:val>
                                        </p:tav>
                                        <p:tav tm="100000">
                                          <p:val>
                                            <p:strVal val="#ppt_y"/>
                                          </p:val>
                                        </p:tav>
                                      </p:tavLst>
                                    </p:anim>
                                  </p:childTnLst>
                                </p:cTn>
                              </p:par>
                            </p:childTnLst>
                          </p:cTn>
                        </p:par>
                        <p:par>
                          <p:cTn id="74" fill="hold">
                            <p:stCondLst>
                              <p:cond delay="3750"/>
                            </p:stCondLst>
                            <p:childTnLst>
                              <p:par>
                                <p:cTn id="75" presetID="2" presetClass="entr" presetSubtype="4" fill="hold" nodeType="afterEffect">
                                  <p:stCondLst>
                                    <p:cond delay="0"/>
                                  </p:stCondLst>
                                  <p:childTnLst>
                                    <p:set>
                                      <p:cBhvr>
                                        <p:cTn id="76" dur="1" fill="hold">
                                          <p:stCondLst>
                                            <p:cond delay="0"/>
                                          </p:stCondLst>
                                        </p:cTn>
                                        <p:tgtEl>
                                          <p:spTgt spid="29"/>
                                        </p:tgtEl>
                                        <p:attrNameLst>
                                          <p:attrName>style.visibility</p:attrName>
                                        </p:attrNameLst>
                                      </p:cBhvr>
                                      <p:to>
                                        <p:strVal val="visible"/>
                                      </p:to>
                                    </p:set>
                                    <p:anim calcmode="lin" valueType="num">
                                      <p:cBhvr additive="base">
                                        <p:cTn id="77" dur="250" fill="hold"/>
                                        <p:tgtEl>
                                          <p:spTgt spid="29"/>
                                        </p:tgtEl>
                                        <p:attrNameLst>
                                          <p:attrName>ppt_x</p:attrName>
                                        </p:attrNameLst>
                                      </p:cBhvr>
                                      <p:tavLst>
                                        <p:tav tm="0">
                                          <p:val>
                                            <p:strVal val="#ppt_x"/>
                                          </p:val>
                                        </p:tav>
                                        <p:tav tm="100000">
                                          <p:val>
                                            <p:strVal val="#ppt_x"/>
                                          </p:val>
                                        </p:tav>
                                      </p:tavLst>
                                    </p:anim>
                                    <p:anim calcmode="lin" valueType="num">
                                      <p:cBhvr additive="base">
                                        <p:cTn id="78" dur="250" fill="hold"/>
                                        <p:tgtEl>
                                          <p:spTgt spid="29"/>
                                        </p:tgtEl>
                                        <p:attrNameLst>
                                          <p:attrName>ppt_y</p:attrName>
                                        </p:attrNameLst>
                                      </p:cBhvr>
                                      <p:tavLst>
                                        <p:tav tm="0">
                                          <p:val>
                                            <p:strVal val="1+#ppt_h/2"/>
                                          </p:val>
                                        </p:tav>
                                        <p:tav tm="100000">
                                          <p:val>
                                            <p:strVal val="#ppt_y"/>
                                          </p:val>
                                        </p:tav>
                                      </p:tavLst>
                                    </p:anim>
                                  </p:childTnLst>
                                </p:cTn>
                              </p:par>
                            </p:childTnLst>
                          </p:cTn>
                        </p:par>
                        <p:par>
                          <p:cTn id="79" fill="hold">
                            <p:stCondLst>
                              <p:cond delay="4000"/>
                            </p:stCondLst>
                            <p:childTnLst>
                              <p:par>
                                <p:cTn id="80" presetID="2" presetClass="entr" presetSubtype="4" fill="hold" nodeType="afterEffect">
                                  <p:stCondLst>
                                    <p:cond delay="0"/>
                                  </p:stCondLst>
                                  <p:childTnLst>
                                    <p:set>
                                      <p:cBhvr>
                                        <p:cTn id="81" dur="1" fill="hold">
                                          <p:stCondLst>
                                            <p:cond delay="0"/>
                                          </p:stCondLst>
                                        </p:cTn>
                                        <p:tgtEl>
                                          <p:spTgt spid="30"/>
                                        </p:tgtEl>
                                        <p:attrNameLst>
                                          <p:attrName>style.visibility</p:attrName>
                                        </p:attrNameLst>
                                      </p:cBhvr>
                                      <p:to>
                                        <p:strVal val="visible"/>
                                      </p:to>
                                    </p:set>
                                    <p:anim calcmode="lin" valueType="num">
                                      <p:cBhvr additive="base">
                                        <p:cTn id="82" dur="250" fill="hold"/>
                                        <p:tgtEl>
                                          <p:spTgt spid="30"/>
                                        </p:tgtEl>
                                        <p:attrNameLst>
                                          <p:attrName>ppt_x</p:attrName>
                                        </p:attrNameLst>
                                      </p:cBhvr>
                                      <p:tavLst>
                                        <p:tav tm="0">
                                          <p:val>
                                            <p:strVal val="#ppt_x"/>
                                          </p:val>
                                        </p:tav>
                                        <p:tav tm="100000">
                                          <p:val>
                                            <p:strVal val="#ppt_x"/>
                                          </p:val>
                                        </p:tav>
                                      </p:tavLst>
                                    </p:anim>
                                    <p:anim calcmode="lin" valueType="num">
                                      <p:cBhvr additive="base">
                                        <p:cTn id="83" dur="250" fill="hold"/>
                                        <p:tgtEl>
                                          <p:spTgt spid="30"/>
                                        </p:tgtEl>
                                        <p:attrNameLst>
                                          <p:attrName>ppt_y</p:attrName>
                                        </p:attrNameLst>
                                      </p:cBhvr>
                                      <p:tavLst>
                                        <p:tav tm="0">
                                          <p:val>
                                            <p:strVal val="1+#ppt_h/2"/>
                                          </p:val>
                                        </p:tav>
                                        <p:tav tm="100000">
                                          <p:val>
                                            <p:strVal val="#ppt_y"/>
                                          </p:val>
                                        </p:tav>
                                      </p:tavLst>
                                    </p:anim>
                                  </p:childTnLst>
                                </p:cTn>
                              </p:par>
                            </p:childTnLst>
                          </p:cTn>
                        </p:par>
                        <p:par>
                          <p:cTn id="84" fill="hold">
                            <p:stCondLst>
                              <p:cond delay="4250"/>
                            </p:stCondLst>
                            <p:childTnLst>
                              <p:par>
                                <p:cTn id="85" presetID="2" presetClass="entr" presetSubtype="4" fill="hold" grpId="0" nodeType="afterEffect">
                                  <p:stCondLst>
                                    <p:cond delay="0"/>
                                  </p:stCondLst>
                                  <p:childTnLst>
                                    <p:set>
                                      <p:cBhvr>
                                        <p:cTn id="86" dur="1" fill="hold">
                                          <p:stCondLst>
                                            <p:cond delay="0"/>
                                          </p:stCondLst>
                                        </p:cTn>
                                        <p:tgtEl>
                                          <p:spTgt spid="31"/>
                                        </p:tgtEl>
                                        <p:attrNameLst>
                                          <p:attrName>style.visibility</p:attrName>
                                        </p:attrNameLst>
                                      </p:cBhvr>
                                      <p:to>
                                        <p:strVal val="visible"/>
                                      </p:to>
                                    </p:set>
                                    <p:anim calcmode="lin" valueType="num">
                                      <p:cBhvr additive="base">
                                        <p:cTn id="87" dur="250" fill="hold"/>
                                        <p:tgtEl>
                                          <p:spTgt spid="31"/>
                                        </p:tgtEl>
                                        <p:attrNameLst>
                                          <p:attrName>ppt_x</p:attrName>
                                        </p:attrNameLst>
                                      </p:cBhvr>
                                      <p:tavLst>
                                        <p:tav tm="0">
                                          <p:val>
                                            <p:strVal val="#ppt_x"/>
                                          </p:val>
                                        </p:tav>
                                        <p:tav tm="100000">
                                          <p:val>
                                            <p:strVal val="#ppt_x"/>
                                          </p:val>
                                        </p:tav>
                                      </p:tavLst>
                                    </p:anim>
                                    <p:anim calcmode="lin" valueType="num">
                                      <p:cBhvr additive="base">
                                        <p:cTn id="88" dur="250" fill="hold"/>
                                        <p:tgtEl>
                                          <p:spTgt spid="31"/>
                                        </p:tgtEl>
                                        <p:attrNameLst>
                                          <p:attrName>ppt_y</p:attrName>
                                        </p:attrNameLst>
                                      </p:cBhvr>
                                      <p:tavLst>
                                        <p:tav tm="0">
                                          <p:val>
                                            <p:strVal val="1+#ppt_h/2"/>
                                          </p:val>
                                        </p:tav>
                                        <p:tav tm="100000">
                                          <p:val>
                                            <p:strVal val="#ppt_y"/>
                                          </p:val>
                                        </p:tav>
                                      </p:tavLst>
                                    </p:anim>
                                  </p:childTnLst>
                                </p:cTn>
                              </p:par>
                            </p:childTnLst>
                          </p:cTn>
                        </p:par>
                        <p:par>
                          <p:cTn id="89" fill="hold">
                            <p:stCondLst>
                              <p:cond delay="4500"/>
                            </p:stCondLst>
                            <p:childTnLst>
                              <p:par>
                                <p:cTn id="90" presetID="2" presetClass="entr" presetSubtype="4" fill="hold" grpId="0" nodeType="afterEffect">
                                  <p:stCondLst>
                                    <p:cond delay="0"/>
                                  </p:stCondLst>
                                  <p:childTnLst>
                                    <p:set>
                                      <p:cBhvr>
                                        <p:cTn id="91" dur="1" fill="hold">
                                          <p:stCondLst>
                                            <p:cond delay="0"/>
                                          </p:stCondLst>
                                        </p:cTn>
                                        <p:tgtEl>
                                          <p:spTgt spid="32"/>
                                        </p:tgtEl>
                                        <p:attrNameLst>
                                          <p:attrName>style.visibility</p:attrName>
                                        </p:attrNameLst>
                                      </p:cBhvr>
                                      <p:to>
                                        <p:strVal val="visible"/>
                                      </p:to>
                                    </p:set>
                                    <p:anim calcmode="lin" valueType="num">
                                      <p:cBhvr additive="base">
                                        <p:cTn id="92" dur="250" fill="hold"/>
                                        <p:tgtEl>
                                          <p:spTgt spid="32"/>
                                        </p:tgtEl>
                                        <p:attrNameLst>
                                          <p:attrName>ppt_x</p:attrName>
                                        </p:attrNameLst>
                                      </p:cBhvr>
                                      <p:tavLst>
                                        <p:tav tm="0">
                                          <p:val>
                                            <p:strVal val="#ppt_x"/>
                                          </p:val>
                                        </p:tav>
                                        <p:tav tm="100000">
                                          <p:val>
                                            <p:strVal val="#ppt_x"/>
                                          </p:val>
                                        </p:tav>
                                      </p:tavLst>
                                    </p:anim>
                                    <p:anim calcmode="lin" valueType="num">
                                      <p:cBhvr additive="base">
                                        <p:cTn id="93" dur="250" fill="hold"/>
                                        <p:tgtEl>
                                          <p:spTgt spid="32"/>
                                        </p:tgtEl>
                                        <p:attrNameLst>
                                          <p:attrName>ppt_y</p:attrName>
                                        </p:attrNameLst>
                                      </p:cBhvr>
                                      <p:tavLst>
                                        <p:tav tm="0">
                                          <p:val>
                                            <p:strVal val="1+#ppt_h/2"/>
                                          </p:val>
                                        </p:tav>
                                        <p:tav tm="100000">
                                          <p:val>
                                            <p:strVal val="#ppt_y"/>
                                          </p:val>
                                        </p:tav>
                                      </p:tavLst>
                                    </p:anim>
                                  </p:childTnLst>
                                </p:cTn>
                              </p:par>
                            </p:childTnLst>
                          </p:cTn>
                        </p:par>
                        <p:par>
                          <p:cTn id="94" fill="hold">
                            <p:stCondLst>
                              <p:cond delay="4750"/>
                            </p:stCondLst>
                            <p:childTnLst>
                              <p:par>
                                <p:cTn id="95" presetID="2" presetClass="entr" presetSubtype="4" fill="hold" grpId="0" nodeType="afterEffect">
                                  <p:stCondLst>
                                    <p:cond delay="0"/>
                                  </p:stCondLst>
                                  <p:childTnLst>
                                    <p:set>
                                      <p:cBhvr>
                                        <p:cTn id="96" dur="1" fill="hold">
                                          <p:stCondLst>
                                            <p:cond delay="0"/>
                                          </p:stCondLst>
                                        </p:cTn>
                                        <p:tgtEl>
                                          <p:spTgt spid="33"/>
                                        </p:tgtEl>
                                        <p:attrNameLst>
                                          <p:attrName>style.visibility</p:attrName>
                                        </p:attrNameLst>
                                      </p:cBhvr>
                                      <p:to>
                                        <p:strVal val="visible"/>
                                      </p:to>
                                    </p:set>
                                    <p:anim calcmode="lin" valueType="num">
                                      <p:cBhvr additive="base">
                                        <p:cTn id="97" dur="250" fill="hold"/>
                                        <p:tgtEl>
                                          <p:spTgt spid="33"/>
                                        </p:tgtEl>
                                        <p:attrNameLst>
                                          <p:attrName>ppt_x</p:attrName>
                                        </p:attrNameLst>
                                      </p:cBhvr>
                                      <p:tavLst>
                                        <p:tav tm="0">
                                          <p:val>
                                            <p:strVal val="#ppt_x"/>
                                          </p:val>
                                        </p:tav>
                                        <p:tav tm="100000">
                                          <p:val>
                                            <p:strVal val="#ppt_x"/>
                                          </p:val>
                                        </p:tav>
                                      </p:tavLst>
                                    </p:anim>
                                    <p:anim calcmode="lin" valueType="num">
                                      <p:cBhvr additive="base">
                                        <p:cTn id="98" dur="250" fill="hold"/>
                                        <p:tgtEl>
                                          <p:spTgt spid="33"/>
                                        </p:tgtEl>
                                        <p:attrNameLst>
                                          <p:attrName>ppt_y</p:attrName>
                                        </p:attrNameLst>
                                      </p:cBhvr>
                                      <p:tavLst>
                                        <p:tav tm="0">
                                          <p:val>
                                            <p:strVal val="1+#ppt_h/2"/>
                                          </p:val>
                                        </p:tav>
                                        <p:tav tm="100000">
                                          <p:val>
                                            <p:strVal val="#ppt_y"/>
                                          </p:val>
                                        </p:tav>
                                      </p:tavLst>
                                    </p:anim>
                                  </p:childTnLst>
                                </p:cTn>
                              </p:par>
                            </p:childTnLst>
                          </p:cTn>
                        </p:par>
                        <p:par>
                          <p:cTn id="99" fill="hold">
                            <p:stCondLst>
                              <p:cond delay="5000"/>
                            </p:stCondLst>
                            <p:childTnLst>
                              <p:par>
                                <p:cTn id="100" presetID="2" presetClass="entr" presetSubtype="4" fill="hold" grpId="0" nodeType="afterEffect">
                                  <p:stCondLst>
                                    <p:cond delay="0"/>
                                  </p:stCondLst>
                                  <p:childTnLst>
                                    <p:set>
                                      <p:cBhvr>
                                        <p:cTn id="101" dur="1" fill="hold">
                                          <p:stCondLst>
                                            <p:cond delay="0"/>
                                          </p:stCondLst>
                                        </p:cTn>
                                        <p:tgtEl>
                                          <p:spTgt spid="34"/>
                                        </p:tgtEl>
                                        <p:attrNameLst>
                                          <p:attrName>style.visibility</p:attrName>
                                        </p:attrNameLst>
                                      </p:cBhvr>
                                      <p:to>
                                        <p:strVal val="visible"/>
                                      </p:to>
                                    </p:set>
                                    <p:anim calcmode="lin" valueType="num">
                                      <p:cBhvr additive="base">
                                        <p:cTn id="102" dur="250" fill="hold"/>
                                        <p:tgtEl>
                                          <p:spTgt spid="34"/>
                                        </p:tgtEl>
                                        <p:attrNameLst>
                                          <p:attrName>ppt_x</p:attrName>
                                        </p:attrNameLst>
                                      </p:cBhvr>
                                      <p:tavLst>
                                        <p:tav tm="0">
                                          <p:val>
                                            <p:strVal val="#ppt_x"/>
                                          </p:val>
                                        </p:tav>
                                        <p:tav tm="100000">
                                          <p:val>
                                            <p:strVal val="#ppt_x"/>
                                          </p:val>
                                        </p:tav>
                                      </p:tavLst>
                                    </p:anim>
                                    <p:anim calcmode="lin" valueType="num">
                                      <p:cBhvr additive="base">
                                        <p:cTn id="103" dur="250" fill="hold"/>
                                        <p:tgtEl>
                                          <p:spTgt spid="34"/>
                                        </p:tgtEl>
                                        <p:attrNameLst>
                                          <p:attrName>ppt_y</p:attrName>
                                        </p:attrNameLst>
                                      </p:cBhvr>
                                      <p:tavLst>
                                        <p:tav tm="0">
                                          <p:val>
                                            <p:strVal val="1+#ppt_h/2"/>
                                          </p:val>
                                        </p:tav>
                                        <p:tav tm="100000">
                                          <p:val>
                                            <p:strVal val="#ppt_y"/>
                                          </p:val>
                                        </p:tav>
                                      </p:tavLst>
                                    </p:anim>
                                  </p:childTnLst>
                                </p:cTn>
                              </p:par>
                            </p:childTnLst>
                          </p:cTn>
                        </p:par>
                        <p:par>
                          <p:cTn id="104" fill="hold">
                            <p:stCondLst>
                              <p:cond delay="5250"/>
                            </p:stCondLst>
                            <p:childTnLst>
                              <p:par>
                                <p:cTn id="105" presetID="2" presetClass="entr" presetSubtype="4" fill="hold" grpId="0" nodeType="afterEffect">
                                  <p:stCondLst>
                                    <p:cond delay="0"/>
                                  </p:stCondLst>
                                  <p:childTnLst>
                                    <p:set>
                                      <p:cBhvr>
                                        <p:cTn id="106" dur="1" fill="hold">
                                          <p:stCondLst>
                                            <p:cond delay="0"/>
                                          </p:stCondLst>
                                        </p:cTn>
                                        <p:tgtEl>
                                          <p:spTgt spid="35"/>
                                        </p:tgtEl>
                                        <p:attrNameLst>
                                          <p:attrName>style.visibility</p:attrName>
                                        </p:attrNameLst>
                                      </p:cBhvr>
                                      <p:to>
                                        <p:strVal val="visible"/>
                                      </p:to>
                                    </p:set>
                                    <p:anim calcmode="lin" valueType="num">
                                      <p:cBhvr additive="base">
                                        <p:cTn id="107" dur="250" fill="hold"/>
                                        <p:tgtEl>
                                          <p:spTgt spid="35"/>
                                        </p:tgtEl>
                                        <p:attrNameLst>
                                          <p:attrName>ppt_x</p:attrName>
                                        </p:attrNameLst>
                                      </p:cBhvr>
                                      <p:tavLst>
                                        <p:tav tm="0">
                                          <p:val>
                                            <p:strVal val="#ppt_x"/>
                                          </p:val>
                                        </p:tav>
                                        <p:tav tm="100000">
                                          <p:val>
                                            <p:strVal val="#ppt_x"/>
                                          </p:val>
                                        </p:tav>
                                      </p:tavLst>
                                    </p:anim>
                                    <p:anim calcmode="lin" valueType="num">
                                      <p:cBhvr additive="base">
                                        <p:cTn id="108" dur="25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8" grpId="0"/>
      <p:bldP spid="19" grpId="0"/>
      <p:bldP spid="20" grpId="0"/>
      <p:bldP spid="21" grpId="0"/>
      <p:bldP spid="22" grpId="0" animBg="1"/>
      <p:bldP spid="23" grpId="0" animBg="1"/>
      <p:bldP spid="24" grpId="0" animBg="1"/>
      <p:bldP spid="25" grpId="0" animBg="1"/>
      <p:bldP spid="26" grpId="0"/>
      <p:bldP spid="27" grpId="0"/>
      <p:bldP spid="31" grpId="0" animBg="1"/>
      <p:bldP spid="32" grpId="0" animBg="1"/>
      <p:bldP spid="33" grpId="0" animBg="1"/>
      <p:bldP spid="34" grpId="0" animBg="1"/>
      <p:bldP spid="3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6BA3FE39-8209-4E01-815D-75C8B243D8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pic>
        <p:nvPicPr>
          <p:cNvPr id="7" name="图片 6">
            <a:extLst>
              <a:ext uri="{FF2B5EF4-FFF2-40B4-BE49-F238E27FC236}">
                <a16:creationId xmlns:a16="http://schemas.microsoft.com/office/drawing/2014/main" id="{00C62F7E-E1AC-4A91-B877-6F1CAA1BF9FE}"/>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10000"/>
                    </a14:imgEffect>
                  </a14:imgLayer>
                </a14:imgProps>
              </a:ext>
              <a:ext uri="{28A0092B-C50C-407E-A947-70E740481C1C}">
                <a14:useLocalDpi xmlns:a14="http://schemas.microsoft.com/office/drawing/2010/main" val="0"/>
              </a:ext>
            </a:extLst>
          </a:blip>
          <a:stretch>
            <a:fillRect/>
          </a:stretch>
        </p:blipFill>
        <p:spPr>
          <a:xfrm>
            <a:off x="429478" y="-1241"/>
            <a:ext cx="4820766" cy="6859588"/>
          </a:xfrm>
          <a:prstGeom prst="rect">
            <a:avLst/>
          </a:prstGeom>
        </p:spPr>
      </p:pic>
      <p:sp>
        <p:nvSpPr>
          <p:cNvPr id="8" name="文本框 4">
            <a:extLst>
              <a:ext uri="{FF2B5EF4-FFF2-40B4-BE49-F238E27FC236}">
                <a16:creationId xmlns:a16="http://schemas.microsoft.com/office/drawing/2014/main" id="{566DF365-0DF4-4C9C-93C7-6C91DA85CB25}"/>
              </a:ext>
            </a:extLst>
          </p:cNvPr>
          <p:cNvSpPr txBox="1">
            <a:spLocks noChangeArrowheads="1"/>
          </p:cNvSpPr>
          <p:nvPr/>
        </p:nvSpPr>
        <p:spPr bwMode="auto">
          <a:xfrm>
            <a:off x="5250244" y="2047980"/>
            <a:ext cx="6207877" cy="907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hangingPunct="1"/>
            <a:r>
              <a:rPr lang="zh-CN" altLang="en-US" sz="5300" b="1" dirty="0">
                <a:solidFill>
                  <a:schemeClr val="bg1"/>
                </a:solidFill>
                <a:latin typeface="微软雅黑" pitchFamily="34" charset="-122"/>
                <a:ea typeface="微软雅黑" pitchFamily="34" charset="-122"/>
              </a:rPr>
              <a:t>谢谢您的观看指导</a:t>
            </a:r>
          </a:p>
        </p:txBody>
      </p:sp>
      <p:sp>
        <p:nvSpPr>
          <p:cNvPr id="9" name="文本框 5">
            <a:extLst>
              <a:ext uri="{FF2B5EF4-FFF2-40B4-BE49-F238E27FC236}">
                <a16:creationId xmlns:a16="http://schemas.microsoft.com/office/drawing/2014/main" id="{C5E80A9E-ACF2-47B2-A7B8-20BA945EB934}"/>
              </a:ext>
            </a:extLst>
          </p:cNvPr>
          <p:cNvSpPr txBox="1">
            <a:spLocks noChangeArrowheads="1"/>
          </p:cNvSpPr>
          <p:nvPr/>
        </p:nvSpPr>
        <p:spPr bwMode="auto">
          <a:xfrm>
            <a:off x="5079246" y="3010403"/>
            <a:ext cx="5964763" cy="338554"/>
          </a:xfrm>
          <a:prstGeom prst="rect">
            <a:avLst/>
          </a:prstGeom>
          <a:noFill/>
          <a:ln>
            <a:noFill/>
          </a:ln>
          <a:extLst/>
        </p:spPr>
        <p:txBody>
          <a:bodyPr wrap="squar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ctr"/>
            <a:r>
              <a:rPr lang="en-US" altLang="zh-CN" sz="1600" dirty="0">
                <a:solidFill>
                  <a:srgbClr val="278CC1"/>
                </a:solidFill>
                <a:latin typeface="微软雅黑" pitchFamily="34" charset="-122"/>
                <a:ea typeface="微软雅黑" pitchFamily="34" charset="-122"/>
                <a:cs typeface="Arial" charset="0"/>
              </a:rPr>
              <a:t>APPLICABLE TO THE INTERNAPPLICABLE TO THE INTE</a:t>
            </a:r>
          </a:p>
        </p:txBody>
      </p:sp>
      <p:sp>
        <p:nvSpPr>
          <p:cNvPr id="10" name="文本框 6">
            <a:extLst>
              <a:ext uri="{FF2B5EF4-FFF2-40B4-BE49-F238E27FC236}">
                <a16:creationId xmlns:a16="http://schemas.microsoft.com/office/drawing/2014/main" id="{5E866F94-79D3-4929-BE88-6A1154694288}"/>
              </a:ext>
            </a:extLst>
          </p:cNvPr>
          <p:cNvSpPr txBox="1">
            <a:spLocks noChangeArrowheads="1"/>
          </p:cNvSpPr>
          <p:nvPr/>
        </p:nvSpPr>
        <p:spPr bwMode="auto">
          <a:xfrm>
            <a:off x="5345491" y="3439065"/>
            <a:ext cx="538056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itchFamily="34" charset="0"/>
                <a:ea typeface="宋体" charset="-122"/>
              </a:defRPr>
            </a:lvl1pPr>
            <a:lvl2pPr marL="742950" indent="-285750">
              <a:defRPr>
                <a:solidFill>
                  <a:schemeClr val="tx1"/>
                </a:solidFill>
                <a:latin typeface="Calibri" pitchFamily="34" charset="0"/>
                <a:ea typeface="宋体" charset="-122"/>
              </a:defRPr>
            </a:lvl2pPr>
            <a:lvl3pPr marL="1143000" indent="-228600">
              <a:defRPr>
                <a:solidFill>
                  <a:schemeClr val="tx1"/>
                </a:solidFill>
                <a:latin typeface="Calibri" pitchFamily="34" charset="0"/>
                <a:ea typeface="宋体" charset="-122"/>
              </a:defRPr>
            </a:lvl3pPr>
            <a:lvl4pPr marL="1600200" indent="-228600">
              <a:defRPr>
                <a:solidFill>
                  <a:schemeClr val="tx1"/>
                </a:solidFill>
                <a:latin typeface="Calibri" pitchFamily="34" charset="0"/>
                <a:ea typeface="宋体" charset="-122"/>
              </a:defRPr>
            </a:lvl4pPr>
            <a:lvl5pPr marL="2057400" indent="-22860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algn="dist" eaLnBrk="1" hangingPunct="1"/>
            <a:r>
              <a:rPr lang="zh-CN" altLang="en-US" b="1" dirty="0">
                <a:solidFill>
                  <a:schemeClr val="bg1"/>
                </a:solidFill>
                <a:latin typeface="微软雅黑" pitchFamily="34" charset="-122"/>
                <a:ea typeface="微软雅黑" pitchFamily="34" charset="-122"/>
              </a:rPr>
              <a:t>适用于企业公司</a:t>
            </a:r>
            <a:r>
              <a:rPr lang="zh-CN" altLang="en-US" b="1" dirty="0">
                <a:solidFill>
                  <a:srgbClr val="278CC1"/>
                </a:solidFill>
                <a:latin typeface="微软雅黑" pitchFamily="34" charset="-122"/>
                <a:ea typeface="微软雅黑" pitchFamily="34" charset="-122"/>
              </a:rPr>
              <a:t>工作计划</a:t>
            </a:r>
            <a:r>
              <a:rPr lang="en-US" altLang="zh-CN" b="1" dirty="0">
                <a:solidFill>
                  <a:srgbClr val="278CC1"/>
                </a:solidFill>
                <a:latin typeface="微软雅黑" pitchFamily="34" charset="-122"/>
                <a:ea typeface="微软雅黑" pitchFamily="34" charset="-122"/>
              </a:rPr>
              <a:t>/</a:t>
            </a:r>
            <a:r>
              <a:rPr lang="zh-CN" altLang="en-US" b="1" dirty="0">
                <a:solidFill>
                  <a:srgbClr val="278CC1"/>
                </a:solidFill>
                <a:latin typeface="微软雅黑" pitchFamily="34" charset="-122"/>
                <a:ea typeface="微软雅黑" pitchFamily="34" charset="-122"/>
              </a:rPr>
              <a:t>工作汇报</a:t>
            </a:r>
          </a:p>
        </p:txBody>
      </p:sp>
    </p:spTree>
    <p:extLst>
      <p:ext uri="{BB962C8B-B14F-4D97-AF65-F5344CB8AC3E}">
        <p14:creationId xmlns:p14="http://schemas.microsoft.com/office/powerpoint/2010/main" val="3892404250"/>
      </p:ext>
    </p:extLst>
  </p:cSld>
  <p:clrMapOvr>
    <a:masterClrMapping/>
  </p:clrMapOvr>
  <p:transition spd="slow" advClick="0" advTm="1000">
    <p:blinds dir="vert"/>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750"/>
                                            <p:tgtEl>
                                              <p:spTgt spid="6"/>
                                            </p:tgtEl>
                                          </p:cBhvr>
                                        </p:animEffect>
                                      </p:childTnLst>
                                    </p:cTn>
                                  </p:par>
                                </p:childTnLst>
                              </p:cTn>
                            </p:par>
                            <p:par>
                              <p:cTn id="8" fill="hold">
                                <p:stCondLst>
                                  <p:cond delay="750"/>
                                </p:stCondLst>
                                <p:childTnLst>
                                  <p:par>
                                    <p:cTn id="9" presetID="2" presetClass="entr" presetSubtype="1" fill="hold" nodeType="afterEffect" p14:presetBounceEnd="5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50000">
                                          <p:cBhvr additive="base">
                                            <p:cTn id="11" dur="1000" fill="hold"/>
                                            <p:tgtEl>
                                              <p:spTgt spid="7"/>
                                            </p:tgtEl>
                                            <p:attrNameLst>
                                              <p:attrName>ppt_x</p:attrName>
                                            </p:attrNameLst>
                                          </p:cBhvr>
                                          <p:tavLst>
                                            <p:tav tm="0">
                                              <p:val>
                                                <p:strVal val="#ppt_x"/>
                                              </p:val>
                                            </p:tav>
                                            <p:tav tm="100000">
                                              <p:val>
                                                <p:strVal val="#ppt_x"/>
                                              </p:val>
                                            </p:tav>
                                          </p:tavLst>
                                        </p:anim>
                                        <p:anim calcmode="lin" valueType="num" p14:bounceEnd="50000">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750"/>
                                </p:stCondLst>
                                <p:childTnLst>
                                  <p:par>
                                    <p:cTn id="14" presetID="42" presetClass="entr" presetSubtype="0"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750"/>
                                            <p:tgtEl>
                                              <p:spTgt spid="8"/>
                                            </p:tgtEl>
                                          </p:cBhvr>
                                        </p:animEffect>
                                        <p:anim calcmode="lin" valueType="num">
                                          <p:cBhvr>
                                            <p:cTn id="17" dur="750" fill="hold"/>
                                            <p:tgtEl>
                                              <p:spTgt spid="8"/>
                                            </p:tgtEl>
                                            <p:attrNameLst>
                                              <p:attrName>ppt_x</p:attrName>
                                            </p:attrNameLst>
                                          </p:cBhvr>
                                          <p:tavLst>
                                            <p:tav tm="0">
                                              <p:val>
                                                <p:strVal val="#ppt_x"/>
                                              </p:val>
                                            </p:tav>
                                            <p:tav tm="100000">
                                              <p:val>
                                                <p:strVal val="#ppt_x"/>
                                              </p:val>
                                            </p:tav>
                                          </p:tavLst>
                                        </p:anim>
                                        <p:anim calcmode="lin" valueType="num">
                                          <p:cBhvr>
                                            <p:cTn id="18" dur="750" fill="hold"/>
                                            <p:tgtEl>
                                              <p:spTgt spid="8"/>
                                            </p:tgtEl>
                                            <p:attrNameLst>
                                              <p:attrName>ppt_y</p:attrName>
                                            </p:attrNameLst>
                                          </p:cBhvr>
                                          <p:tavLst>
                                            <p:tav tm="0">
                                              <p:val>
                                                <p:strVal val="#ppt_y+.1"/>
                                              </p:val>
                                            </p:tav>
                                            <p:tav tm="100000">
                                              <p:val>
                                                <p:strVal val="#ppt_y"/>
                                              </p:val>
                                            </p:tav>
                                          </p:tavLst>
                                        </p:anim>
                                      </p:childTnLst>
                                    </p:cTn>
                                  </p:par>
                                </p:childTnLst>
                              </p:cTn>
                            </p:par>
                            <p:par>
                              <p:cTn id="19" fill="hold">
                                <p:stCondLst>
                                  <p:cond delay="2500"/>
                                </p:stCondLst>
                                <p:childTnLst>
                                  <p:par>
                                    <p:cTn id="20" presetID="42" presetClass="entr" presetSubtype="0"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750"/>
                                            <p:tgtEl>
                                              <p:spTgt spid="9"/>
                                            </p:tgtEl>
                                          </p:cBhvr>
                                        </p:animEffect>
                                        <p:anim calcmode="lin" valueType="num">
                                          <p:cBhvr>
                                            <p:cTn id="23" dur="750" fill="hold"/>
                                            <p:tgtEl>
                                              <p:spTgt spid="9"/>
                                            </p:tgtEl>
                                            <p:attrNameLst>
                                              <p:attrName>ppt_x</p:attrName>
                                            </p:attrNameLst>
                                          </p:cBhvr>
                                          <p:tavLst>
                                            <p:tav tm="0">
                                              <p:val>
                                                <p:strVal val="#ppt_x"/>
                                              </p:val>
                                            </p:tav>
                                            <p:tav tm="100000">
                                              <p:val>
                                                <p:strVal val="#ppt_x"/>
                                              </p:val>
                                            </p:tav>
                                          </p:tavLst>
                                        </p:anim>
                                        <p:anim calcmode="lin" valueType="num">
                                          <p:cBhvr>
                                            <p:cTn id="24" dur="750" fill="hold"/>
                                            <p:tgtEl>
                                              <p:spTgt spid="9"/>
                                            </p:tgtEl>
                                            <p:attrNameLst>
                                              <p:attrName>ppt_y</p:attrName>
                                            </p:attrNameLst>
                                          </p:cBhvr>
                                          <p:tavLst>
                                            <p:tav tm="0">
                                              <p:val>
                                                <p:strVal val="#ppt_y+.1"/>
                                              </p:val>
                                            </p:tav>
                                            <p:tav tm="100000">
                                              <p:val>
                                                <p:strVal val="#ppt_y"/>
                                              </p:val>
                                            </p:tav>
                                          </p:tavLst>
                                        </p:anim>
                                      </p:childTnLst>
                                    </p:cTn>
                                  </p:par>
                                </p:childTnLst>
                              </p:cTn>
                            </p:par>
                            <p:par>
                              <p:cTn id="25" fill="hold">
                                <p:stCondLst>
                                  <p:cond delay="3250"/>
                                </p:stCondLst>
                                <p:childTnLst>
                                  <p:par>
                                    <p:cTn id="26" presetID="42" presetClass="entr" presetSubtype="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750"/>
                                            <p:tgtEl>
                                              <p:spTgt spid="10"/>
                                            </p:tgtEl>
                                          </p:cBhvr>
                                        </p:animEffect>
                                        <p:anim calcmode="lin" valueType="num">
                                          <p:cBhvr>
                                            <p:cTn id="29" dur="750" fill="hold"/>
                                            <p:tgtEl>
                                              <p:spTgt spid="10"/>
                                            </p:tgtEl>
                                            <p:attrNameLst>
                                              <p:attrName>ppt_x</p:attrName>
                                            </p:attrNameLst>
                                          </p:cBhvr>
                                          <p:tavLst>
                                            <p:tav tm="0">
                                              <p:val>
                                                <p:strVal val="#ppt_x"/>
                                              </p:val>
                                            </p:tav>
                                            <p:tav tm="100000">
                                              <p:val>
                                                <p:strVal val="#ppt_x"/>
                                              </p:val>
                                            </p:tav>
                                          </p:tavLst>
                                        </p:anim>
                                        <p:anim calcmode="lin" valueType="num">
                                          <p:cBhvr>
                                            <p:cTn id="30" dur="75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750"/>
                                            <p:tgtEl>
                                              <p:spTgt spid="6"/>
                                            </p:tgtEl>
                                          </p:cBhvr>
                                        </p:animEffect>
                                      </p:childTnLst>
                                    </p:cTn>
                                  </p:par>
                                </p:childTnLst>
                              </p:cTn>
                            </p:par>
                            <p:par>
                              <p:cTn id="8" fill="hold">
                                <p:stCondLst>
                                  <p:cond delay="750"/>
                                </p:stCondLst>
                                <p:childTnLst>
                                  <p:par>
                                    <p:cTn id="9" presetID="2" presetClass="entr" presetSubtype="1"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750"/>
                                </p:stCondLst>
                                <p:childTnLst>
                                  <p:par>
                                    <p:cTn id="14" presetID="42" presetClass="entr" presetSubtype="0"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750"/>
                                            <p:tgtEl>
                                              <p:spTgt spid="8"/>
                                            </p:tgtEl>
                                          </p:cBhvr>
                                        </p:animEffect>
                                        <p:anim calcmode="lin" valueType="num">
                                          <p:cBhvr>
                                            <p:cTn id="17" dur="750" fill="hold"/>
                                            <p:tgtEl>
                                              <p:spTgt spid="8"/>
                                            </p:tgtEl>
                                            <p:attrNameLst>
                                              <p:attrName>ppt_x</p:attrName>
                                            </p:attrNameLst>
                                          </p:cBhvr>
                                          <p:tavLst>
                                            <p:tav tm="0">
                                              <p:val>
                                                <p:strVal val="#ppt_x"/>
                                              </p:val>
                                            </p:tav>
                                            <p:tav tm="100000">
                                              <p:val>
                                                <p:strVal val="#ppt_x"/>
                                              </p:val>
                                            </p:tav>
                                          </p:tavLst>
                                        </p:anim>
                                        <p:anim calcmode="lin" valueType="num">
                                          <p:cBhvr>
                                            <p:cTn id="18" dur="750" fill="hold"/>
                                            <p:tgtEl>
                                              <p:spTgt spid="8"/>
                                            </p:tgtEl>
                                            <p:attrNameLst>
                                              <p:attrName>ppt_y</p:attrName>
                                            </p:attrNameLst>
                                          </p:cBhvr>
                                          <p:tavLst>
                                            <p:tav tm="0">
                                              <p:val>
                                                <p:strVal val="#ppt_y+.1"/>
                                              </p:val>
                                            </p:tav>
                                            <p:tav tm="100000">
                                              <p:val>
                                                <p:strVal val="#ppt_y"/>
                                              </p:val>
                                            </p:tav>
                                          </p:tavLst>
                                        </p:anim>
                                      </p:childTnLst>
                                    </p:cTn>
                                  </p:par>
                                </p:childTnLst>
                              </p:cTn>
                            </p:par>
                            <p:par>
                              <p:cTn id="19" fill="hold">
                                <p:stCondLst>
                                  <p:cond delay="2500"/>
                                </p:stCondLst>
                                <p:childTnLst>
                                  <p:par>
                                    <p:cTn id="20" presetID="42" presetClass="entr" presetSubtype="0"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750"/>
                                            <p:tgtEl>
                                              <p:spTgt spid="9"/>
                                            </p:tgtEl>
                                          </p:cBhvr>
                                        </p:animEffect>
                                        <p:anim calcmode="lin" valueType="num">
                                          <p:cBhvr>
                                            <p:cTn id="23" dur="750" fill="hold"/>
                                            <p:tgtEl>
                                              <p:spTgt spid="9"/>
                                            </p:tgtEl>
                                            <p:attrNameLst>
                                              <p:attrName>ppt_x</p:attrName>
                                            </p:attrNameLst>
                                          </p:cBhvr>
                                          <p:tavLst>
                                            <p:tav tm="0">
                                              <p:val>
                                                <p:strVal val="#ppt_x"/>
                                              </p:val>
                                            </p:tav>
                                            <p:tav tm="100000">
                                              <p:val>
                                                <p:strVal val="#ppt_x"/>
                                              </p:val>
                                            </p:tav>
                                          </p:tavLst>
                                        </p:anim>
                                        <p:anim calcmode="lin" valueType="num">
                                          <p:cBhvr>
                                            <p:cTn id="24" dur="750" fill="hold"/>
                                            <p:tgtEl>
                                              <p:spTgt spid="9"/>
                                            </p:tgtEl>
                                            <p:attrNameLst>
                                              <p:attrName>ppt_y</p:attrName>
                                            </p:attrNameLst>
                                          </p:cBhvr>
                                          <p:tavLst>
                                            <p:tav tm="0">
                                              <p:val>
                                                <p:strVal val="#ppt_y+.1"/>
                                              </p:val>
                                            </p:tav>
                                            <p:tav tm="100000">
                                              <p:val>
                                                <p:strVal val="#ppt_y"/>
                                              </p:val>
                                            </p:tav>
                                          </p:tavLst>
                                        </p:anim>
                                      </p:childTnLst>
                                    </p:cTn>
                                  </p:par>
                                </p:childTnLst>
                              </p:cTn>
                            </p:par>
                            <p:par>
                              <p:cTn id="25" fill="hold">
                                <p:stCondLst>
                                  <p:cond delay="3250"/>
                                </p:stCondLst>
                                <p:childTnLst>
                                  <p:par>
                                    <p:cTn id="26" presetID="42" presetClass="entr" presetSubtype="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750"/>
                                            <p:tgtEl>
                                              <p:spTgt spid="10"/>
                                            </p:tgtEl>
                                          </p:cBhvr>
                                        </p:animEffect>
                                        <p:anim calcmode="lin" valueType="num">
                                          <p:cBhvr>
                                            <p:cTn id="29" dur="750" fill="hold"/>
                                            <p:tgtEl>
                                              <p:spTgt spid="10"/>
                                            </p:tgtEl>
                                            <p:attrNameLst>
                                              <p:attrName>ppt_x</p:attrName>
                                            </p:attrNameLst>
                                          </p:cBhvr>
                                          <p:tavLst>
                                            <p:tav tm="0">
                                              <p:val>
                                                <p:strVal val="#ppt_x"/>
                                              </p:val>
                                            </p:tav>
                                            <p:tav tm="100000">
                                              <p:val>
                                                <p:strVal val="#ppt_x"/>
                                              </p:val>
                                            </p:tav>
                                          </p:tavLst>
                                        </p:anim>
                                        <p:anim calcmode="lin" valueType="num">
                                          <p:cBhvr>
                                            <p:cTn id="30" dur="75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69AB8835-2320-48E7-B04C-550A54B2DF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sp>
        <p:nvSpPr>
          <p:cNvPr id="11" name="矩形 10">
            <a:extLst>
              <a:ext uri="{FF2B5EF4-FFF2-40B4-BE49-F238E27FC236}">
                <a16:creationId xmlns:a16="http://schemas.microsoft.com/office/drawing/2014/main" id="{6B230EB1-093B-4051-B7DD-F291FB7A501A}"/>
              </a:ext>
            </a:extLst>
          </p:cNvPr>
          <p:cNvSpPr/>
          <p:nvPr/>
        </p:nvSpPr>
        <p:spPr>
          <a:xfrm>
            <a:off x="851394" y="800100"/>
            <a:ext cx="10516652" cy="5259386"/>
          </a:xfrm>
          <a:prstGeom prst="rect">
            <a:avLst/>
          </a:prstGeom>
          <a:solidFill>
            <a:srgbClr val="278CC1">
              <a:alpha val="72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id="{083AA568-7E68-47AB-B489-B1A99D0AD226}"/>
              </a:ext>
            </a:extLst>
          </p:cNvPr>
          <p:cNvGrpSpPr/>
          <p:nvPr/>
        </p:nvGrpSpPr>
        <p:grpSpPr>
          <a:xfrm>
            <a:off x="5624494" y="1623267"/>
            <a:ext cx="4209176" cy="710326"/>
            <a:chOff x="4150600" y="1393760"/>
            <a:chExt cx="4209176" cy="710326"/>
          </a:xfrm>
        </p:grpSpPr>
        <p:sp>
          <p:nvSpPr>
            <p:cNvPr id="13" name="圆角矩形 52">
              <a:extLst>
                <a:ext uri="{FF2B5EF4-FFF2-40B4-BE49-F238E27FC236}">
                  <a16:creationId xmlns:a16="http://schemas.microsoft.com/office/drawing/2014/main" id="{F6F1D736-1A62-4531-92BB-DD1CE26E77E9}"/>
                </a:ext>
              </a:extLst>
            </p:cNvPr>
            <p:cNvSpPr/>
            <p:nvPr/>
          </p:nvSpPr>
          <p:spPr>
            <a:xfrm>
              <a:off x="4533900" y="1463173"/>
              <a:ext cx="3825876" cy="571500"/>
            </a:xfrm>
            <a:prstGeom prst="roundRect">
              <a:avLst/>
            </a:prstGeom>
            <a:solidFill>
              <a:srgbClr val="278CC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15" name="椭圆 14">
              <a:extLst>
                <a:ext uri="{FF2B5EF4-FFF2-40B4-BE49-F238E27FC236}">
                  <a16:creationId xmlns:a16="http://schemas.microsoft.com/office/drawing/2014/main" id="{5943D448-CC96-4E1A-8661-CC349EB7216A}"/>
                </a:ext>
              </a:extLst>
            </p:cNvPr>
            <p:cNvSpPr/>
            <p:nvPr/>
          </p:nvSpPr>
          <p:spPr>
            <a:xfrm>
              <a:off x="4150600" y="1393760"/>
              <a:ext cx="710326" cy="710326"/>
            </a:xfrm>
            <a:prstGeom prst="ellipse">
              <a:avLst/>
            </a:prstGeom>
            <a:solidFill>
              <a:srgbClr val="278CC1"/>
            </a:solidFill>
            <a:ln w="1206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华文中宋" panose="02010600040101010101" pitchFamily="2" charset="-122"/>
                  <a:ea typeface="华文中宋" panose="02010600040101010101" pitchFamily="2" charset="-122"/>
                </a:rPr>
                <a:t>1</a:t>
              </a:r>
            </a:p>
          </p:txBody>
        </p:sp>
        <p:sp>
          <p:nvSpPr>
            <p:cNvPr id="18" name="文本框 17">
              <a:extLst>
                <a:ext uri="{FF2B5EF4-FFF2-40B4-BE49-F238E27FC236}">
                  <a16:creationId xmlns:a16="http://schemas.microsoft.com/office/drawing/2014/main" id="{0097DD66-C9A1-45C7-8B63-4C62CB95A573}"/>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19" name="组合 18">
            <a:extLst>
              <a:ext uri="{FF2B5EF4-FFF2-40B4-BE49-F238E27FC236}">
                <a16:creationId xmlns:a16="http://schemas.microsoft.com/office/drawing/2014/main" id="{8A45A997-7AB2-407A-B736-A21727A7A03B}"/>
              </a:ext>
            </a:extLst>
          </p:cNvPr>
          <p:cNvGrpSpPr/>
          <p:nvPr/>
        </p:nvGrpSpPr>
        <p:grpSpPr>
          <a:xfrm>
            <a:off x="5639008" y="2568273"/>
            <a:ext cx="4209176" cy="710326"/>
            <a:chOff x="4150600" y="1393760"/>
            <a:chExt cx="4209176" cy="710326"/>
          </a:xfrm>
        </p:grpSpPr>
        <p:sp>
          <p:nvSpPr>
            <p:cNvPr id="20" name="圆角矩形 52">
              <a:extLst>
                <a:ext uri="{FF2B5EF4-FFF2-40B4-BE49-F238E27FC236}">
                  <a16:creationId xmlns:a16="http://schemas.microsoft.com/office/drawing/2014/main" id="{FD6E979B-134C-49A8-802E-501B6DA434D1}"/>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21" name="椭圆 20">
              <a:extLst>
                <a:ext uri="{FF2B5EF4-FFF2-40B4-BE49-F238E27FC236}">
                  <a16:creationId xmlns:a16="http://schemas.microsoft.com/office/drawing/2014/main" id="{297B4B56-6DB1-43C7-97B1-3B4DFC3809B7}"/>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2</a:t>
              </a:r>
            </a:p>
          </p:txBody>
        </p:sp>
        <p:sp>
          <p:nvSpPr>
            <p:cNvPr id="22" name="文本框 21">
              <a:extLst>
                <a:ext uri="{FF2B5EF4-FFF2-40B4-BE49-F238E27FC236}">
                  <a16:creationId xmlns:a16="http://schemas.microsoft.com/office/drawing/2014/main" id="{C7F0E7C0-12AE-4EC1-AA16-220EAF933C9F}"/>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23" name="组合 22">
            <a:extLst>
              <a:ext uri="{FF2B5EF4-FFF2-40B4-BE49-F238E27FC236}">
                <a16:creationId xmlns:a16="http://schemas.microsoft.com/office/drawing/2014/main" id="{2F09B7BC-5C8E-4C59-9349-000BECA144B9}"/>
              </a:ext>
            </a:extLst>
          </p:cNvPr>
          <p:cNvGrpSpPr/>
          <p:nvPr/>
        </p:nvGrpSpPr>
        <p:grpSpPr>
          <a:xfrm>
            <a:off x="5624494" y="3513279"/>
            <a:ext cx="4209176" cy="710326"/>
            <a:chOff x="4150600" y="1393760"/>
            <a:chExt cx="4209176" cy="710326"/>
          </a:xfrm>
        </p:grpSpPr>
        <p:sp>
          <p:nvSpPr>
            <p:cNvPr id="28" name="圆角矩形 52">
              <a:extLst>
                <a:ext uri="{FF2B5EF4-FFF2-40B4-BE49-F238E27FC236}">
                  <a16:creationId xmlns:a16="http://schemas.microsoft.com/office/drawing/2014/main" id="{5767B4B3-C40A-4765-8B37-E3E7CA8E1F46}"/>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30" name="椭圆 29">
              <a:extLst>
                <a:ext uri="{FF2B5EF4-FFF2-40B4-BE49-F238E27FC236}">
                  <a16:creationId xmlns:a16="http://schemas.microsoft.com/office/drawing/2014/main" id="{5F0660DA-B88A-4D14-8642-AEE60BC8854F}"/>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3</a:t>
              </a:r>
            </a:p>
          </p:txBody>
        </p:sp>
        <p:sp>
          <p:nvSpPr>
            <p:cNvPr id="31" name="文本框 30">
              <a:extLst>
                <a:ext uri="{FF2B5EF4-FFF2-40B4-BE49-F238E27FC236}">
                  <a16:creationId xmlns:a16="http://schemas.microsoft.com/office/drawing/2014/main" id="{24F539AB-A53F-4BDD-84DB-001ECFEB6D0E}"/>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32" name="组合 31">
            <a:extLst>
              <a:ext uri="{FF2B5EF4-FFF2-40B4-BE49-F238E27FC236}">
                <a16:creationId xmlns:a16="http://schemas.microsoft.com/office/drawing/2014/main" id="{49B79A20-A015-45CF-A28D-B5408D14DF49}"/>
              </a:ext>
            </a:extLst>
          </p:cNvPr>
          <p:cNvGrpSpPr/>
          <p:nvPr/>
        </p:nvGrpSpPr>
        <p:grpSpPr>
          <a:xfrm>
            <a:off x="5639008" y="4458286"/>
            <a:ext cx="4209176" cy="710326"/>
            <a:chOff x="4150600" y="1393760"/>
            <a:chExt cx="4209176" cy="710326"/>
          </a:xfrm>
        </p:grpSpPr>
        <p:sp>
          <p:nvSpPr>
            <p:cNvPr id="33" name="圆角矩形 52">
              <a:extLst>
                <a:ext uri="{FF2B5EF4-FFF2-40B4-BE49-F238E27FC236}">
                  <a16:creationId xmlns:a16="http://schemas.microsoft.com/office/drawing/2014/main" id="{A8589E09-0E82-4B4A-A271-CA0D3006C44F}"/>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34" name="椭圆 33">
              <a:extLst>
                <a:ext uri="{FF2B5EF4-FFF2-40B4-BE49-F238E27FC236}">
                  <a16:creationId xmlns:a16="http://schemas.microsoft.com/office/drawing/2014/main" id="{45FB186D-9B22-4E71-AAA5-7DA9AC4ACF92}"/>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4</a:t>
              </a:r>
            </a:p>
          </p:txBody>
        </p:sp>
        <p:sp>
          <p:nvSpPr>
            <p:cNvPr id="35" name="文本框 34">
              <a:extLst>
                <a:ext uri="{FF2B5EF4-FFF2-40B4-BE49-F238E27FC236}">
                  <a16:creationId xmlns:a16="http://schemas.microsoft.com/office/drawing/2014/main" id="{B57062B1-1D93-483A-939E-9DAB32AA7F31}"/>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sp>
        <p:nvSpPr>
          <p:cNvPr id="36" name="梯形 35">
            <a:extLst>
              <a:ext uri="{FF2B5EF4-FFF2-40B4-BE49-F238E27FC236}">
                <a16:creationId xmlns:a16="http://schemas.microsoft.com/office/drawing/2014/main" id="{FECFA02D-3707-442E-8704-782115D41053}"/>
              </a:ext>
            </a:extLst>
          </p:cNvPr>
          <p:cNvSpPr/>
          <p:nvPr/>
        </p:nvSpPr>
        <p:spPr>
          <a:xfrm rot="5400000">
            <a:off x="2473621" y="2262380"/>
            <a:ext cx="2098360" cy="2271932"/>
          </a:xfrm>
          <a:prstGeom prst="trapezoid">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D00A24FE-8FFB-430C-B106-044A5E9B21A8}"/>
              </a:ext>
            </a:extLst>
          </p:cNvPr>
          <p:cNvSpPr/>
          <p:nvPr/>
        </p:nvSpPr>
        <p:spPr>
          <a:xfrm>
            <a:off x="2372321" y="2530190"/>
            <a:ext cx="2316018" cy="1680380"/>
          </a:xfrm>
          <a:prstGeom prst="rect">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b="1" dirty="0">
                <a:solidFill>
                  <a:schemeClr val="bg1"/>
                </a:solidFill>
                <a:latin typeface="微软雅黑" pitchFamily="34" charset="-122"/>
                <a:ea typeface="微软雅黑" pitchFamily="34" charset="-122"/>
              </a:rPr>
              <a:t>第一节</a:t>
            </a:r>
          </a:p>
        </p:txBody>
      </p:sp>
    </p:spTree>
    <p:extLst>
      <p:ext uri="{BB962C8B-B14F-4D97-AF65-F5344CB8AC3E}">
        <p14:creationId xmlns:p14="http://schemas.microsoft.com/office/powerpoint/2010/main" val="3367020270"/>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750"/>
                                        <p:tgtEl>
                                          <p:spTgt spid="10"/>
                                        </p:tgtEl>
                                      </p:cBhvr>
                                    </p:animEffect>
                                  </p:childTnLst>
                                </p:cTn>
                              </p:par>
                              <p:par>
                                <p:cTn id="8" presetID="53" presetClass="entr" presetSubtype="16" fill="hold" grpId="0" nodeType="withEffect">
                                  <p:stCondLst>
                                    <p:cond delay="500"/>
                                  </p:stCondLst>
                                  <p:childTnLst>
                                    <p:set>
                                      <p:cBhvr>
                                        <p:cTn id="9" dur="1" fill="hold">
                                          <p:stCondLst>
                                            <p:cond delay="0"/>
                                          </p:stCondLst>
                                        </p:cTn>
                                        <p:tgtEl>
                                          <p:spTgt spid="11"/>
                                        </p:tgtEl>
                                        <p:attrNameLst>
                                          <p:attrName>style.visibility</p:attrName>
                                        </p:attrNameLst>
                                      </p:cBhvr>
                                      <p:to>
                                        <p:strVal val="visible"/>
                                      </p:to>
                                    </p:set>
                                    <p:anim calcmode="lin" valueType="num">
                                      <p:cBhvr>
                                        <p:cTn id="10" dur="1000" fill="hold"/>
                                        <p:tgtEl>
                                          <p:spTgt spid="11"/>
                                        </p:tgtEl>
                                        <p:attrNameLst>
                                          <p:attrName>ppt_w</p:attrName>
                                        </p:attrNameLst>
                                      </p:cBhvr>
                                      <p:tavLst>
                                        <p:tav tm="0">
                                          <p:val>
                                            <p:fltVal val="0"/>
                                          </p:val>
                                        </p:tav>
                                        <p:tav tm="100000">
                                          <p:val>
                                            <p:strVal val="#ppt_w"/>
                                          </p:val>
                                        </p:tav>
                                      </p:tavLst>
                                    </p:anim>
                                    <p:anim calcmode="lin" valueType="num">
                                      <p:cBhvr>
                                        <p:cTn id="11" dur="1000" fill="hold"/>
                                        <p:tgtEl>
                                          <p:spTgt spid="11"/>
                                        </p:tgtEl>
                                        <p:attrNameLst>
                                          <p:attrName>ppt_h</p:attrName>
                                        </p:attrNameLst>
                                      </p:cBhvr>
                                      <p:tavLst>
                                        <p:tav tm="0">
                                          <p:val>
                                            <p:fltVal val="0"/>
                                          </p:val>
                                        </p:tav>
                                        <p:tav tm="100000">
                                          <p:val>
                                            <p:strVal val="#ppt_h"/>
                                          </p:val>
                                        </p:tav>
                                      </p:tavLst>
                                    </p:anim>
                                    <p:animEffect transition="in" filter="fade">
                                      <p:cBhvr>
                                        <p:cTn id="12" dur="1000"/>
                                        <p:tgtEl>
                                          <p:spTgt spid="11"/>
                                        </p:tgtEl>
                                      </p:cBhvr>
                                    </p:animEffect>
                                  </p:childTnLst>
                                </p:cTn>
                              </p:par>
                            </p:childTnLst>
                          </p:cTn>
                        </p:par>
                        <p:par>
                          <p:cTn id="13" fill="hold">
                            <p:stCondLst>
                              <p:cond delay="1500"/>
                            </p:stCondLst>
                            <p:childTnLst>
                              <p:par>
                                <p:cTn id="14" presetID="2" presetClass="entr" presetSubtype="8" fill="hold" grpId="0" nodeType="afterEffect" nodePh="1">
                                  <p:stCondLst>
                                    <p:cond delay="0"/>
                                  </p:stCondLst>
                                  <p:endCondLst>
                                    <p:cond evt="begin" delay="0">
                                      <p:tn val="14"/>
                                    </p:cond>
                                  </p:endCondLst>
                                  <p:childTnLst>
                                    <p:set>
                                      <p:cBhvr>
                                        <p:cTn id="15" dur="1" fill="hold">
                                          <p:stCondLst>
                                            <p:cond delay="0"/>
                                          </p:stCondLst>
                                        </p:cTn>
                                        <p:tgtEl>
                                          <p:spTgt spid="36"/>
                                        </p:tgtEl>
                                        <p:attrNameLst>
                                          <p:attrName>style.visibility</p:attrName>
                                        </p:attrNameLst>
                                      </p:cBhvr>
                                      <p:to>
                                        <p:strVal val="visible"/>
                                      </p:to>
                                    </p:set>
                                    <p:anim calcmode="lin" valueType="num">
                                      <p:cBhvr additive="base">
                                        <p:cTn id="16" dur="500" fill="hold"/>
                                        <p:tgtEl>
                                          <p:spTgt spid="36"/>
                                        </p:tgtEl>
                                        <p:attrNameLst>
                                          <p:attrName>ppt_x</p:attrName>
                                        </p:attrNameLst>
                                      </p:cBhvr>
                                      <p:tavLst>
                                        <p:tav tm="0">
                                          <p:val>
                                            <p:strVal val="0-#ppt_w/2"/>
                                          </p:val>
                                        </p:tav>
                                        <p:tav tm="100000">
                                          <p:val>
                                            <p:strVal val="#ppt_x"/>
                                          </p:val>
                                        </p:tav>
                                      </p:tavLst>
                                    </p:anim>
                                    <p:anim calcmode="lin" valueType="num">
                                      <p:cBhvr additive="base">
                                        <p:cTn id="17" dur="500" fill="hold"/>
                                        <p:tgtEl>
                                          <p:spTgt spid="36"/>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500"/>
                                        <p:tgtEl>
                                          <p:spTgt spid="37"/>
                                        </p:tgtEl>
                                      </p:cBhvr>
                                    </p:animEffect>
                                    <p:anim calcmode="lin" valueType="num">
                                      <p:cBhvr>
                                        <p:cTn id="22" dur="500" fill="hold"/>
                                        <p:tgtEl>
                                          <p:spTgt spid="37"/>
                                        </p:tgtEl>
                                        <p:attrNameLst>
                                          <p:attrName>ppt_x</p:attrName>
                                        </p:attrNameLst>
                                      </p:cBhvr>
                                      <p:tavLst>
                                        <p:tav tm="0">
                                          <p:val>
                                            <p:strVal val="#ppt_x"/>
                                          </p:val>
                                        </p:tav>
                                        <p:tav tm="100000">
                                          <p:val>
                                            <p:strVal val="#ppt_x"/>
                                          </p:val>
                                        </p:tav>
                                      </p:tavLst>
                                    </p:anim>
                                    <p:anim calcmode="lin" valueType="num">
                                      <p:cBhvr>
                                        <p:cTn id="23" dur="500" fill="hold"/>
                                        <p:tgtEl>
                                          <p:spTgt spid="37"/>
                                        </p:tgtEl>
                                        <p:attrNameLst>
                                          <p:attrName>ppt_y</p:attrName>
                                        </p:attrNameLst>
                                      </p:cBhvr>
                                      <p:tavLst>
                                        <p:tav tm="0">
                                          <p:val>
                                            <p:strVal val="#ppt_y+.1"/>
                                          </p:val>
                                        </p:tav>
                                        <p:tav tm="100000">
                                          <p:val>
                                            <p:strVal val="#ppt_y"/>
                                          </p:val>
                                        </p:tav>
                                      </p:tavLst>
                                    </p:anim>
                                  </p:childTnLst>
                                </p:cTn>
                              </p:par>
                            </p:childTnLst>
                          </p:cTn>
                        </p:par>
                        <p:par>
                          <p:cTn id="24" fill="hold">
                            <p:stCondLst>
                              <p:cond delay="2500"/>
                            </p:stCondLst>
                            <p:childTnLst>
                              <p:par>
                                <p:cTn id="25" presetID="23" presetClass="entr" presetSubtype="16" fill="hold" nodeType="after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ppt_w</p:attrName>
                                        </p:attrNameLst>
                                      </p:cBhvr>
                                      <p:tavLst>
                                        <p:tav tm="0">
                                          <p:val>
                                            <p:fltVal val="0"/>
                                          </p:val>
                                        </p:tav>
                                        <p:tav tm="100000">
                                          <p:val>
                                            <p:strVal val="#ppt_w"/>
                                          </p:val>
                                        </p:tav>
                                      </p:tavLst>
                                    </p:anim>
                                    <p:anim calcmode="lin" valueType="num">
                                      <p:cBhvr>
                                        <p:cTn id="28" dur="500" fill="hold"/>
                                        <p:tgtEl>
                                          <p:spTgt spid="12"/>
                                        </p:tgtEl>
                                        <p:attrNameLst>
                                          <p:attrName>ppt_h</p:attrName>
                                        </p:attrNameLst>
                                      </p:cBhvr>
                                      <p:tavLst>
                                        <p:tav tm="0">
                                          <p:val>
                                            <p:fltVal val="0"/>
                                          </p:val>
                                        </p:tav>
                                        <p:tav tm="100000">
                                          <p:val>
                                            <p:strVal val="#ppt_h"/>
                                          </p:val>
                                        </p:tav>
                                      </p:tavLst>
                                    </p:anim>
                                  </p:childTnLst>
                                </p:cTn>
                              </p:par>
                            </p:childTnLst>
                          </p:cTn>
                        </p:par>
                        <p:par>
                          <p:cTn id="29" fill="hold">
                            <p:stCondLst>
                              <p:cond delay="3000"/>
                            </p:stCondLst>
                            <p:childTnLst>
                              <p:par>
                                <p:cTn id="30" presetID="23" presetClass="entr" presetSubtype="16" fill="hold" nodeType="afterEffect">
                                  <p:stCondLst>
                                    <p:cond delay="0"/>
                                  </p:stCondLst>
                                  <p:childTnLst>
                                    <p:set>
                                      <p:cBhvr>
                                        <p:cTn id="31" dur="1" fill="hold">
                                          <p:stCondLst>
                                            <p:cond delay="0"/>
                                          </p:stCondLst>
                                        </p:cTn>
                                        <p:tgtEl>
                                          <p:spTgt spid="19"/>
                                        </p:tgtEl>
                                        <p:attrNameLst>
                                          <p:attrName>style.visibility</p:attrName>
                                        </p:attrNameLst>
                                      </p:cBhvr>
                                      <p:to>
                                        <p:strVal val="visible"/>
                                      </p:to>
                                    </p:set>
                                    <p:anim calcmode="lin" valueType="num">
                                      <p:cBhvr>
                                        <p:cTn id="32" dur="500" fill="hold"/>
                                        <p:tgtEl>
                                          <p:spTgt spid="19"/>
                                        </p:tgtEl>
                                        <p:attrNameLst>
                                          <p:attrName>ppt_w</p:attrName>
                                        </p:attrNameLst>
                                      </p:cBhvr>
                                      <p:tavLst>
                                        <p:tav tm="0">
                                          <p:val>
                                            <p:fltVal val="0"/>
                                          </p:val>
                                        </p:tav>
                                        <p:tav tm="100000">
                                          <p:val>
                                            <p:strVal val="#ppt_w"/>
                                          </p:val>
                                        </p:tav>
                                      </p:tavLst>
                                    </p:anim>
                                    <p:anim calcmode="lin" valueType="num">
                                      <p:cBhvr>
                                        <p:cTn id="33" dur="500" fill="hold"/>
                                        <p:tgtEl>
                                          <p:spTgt spid="19"/>
                                        </p:tgtEl>
                                        <p:attrNameLst>
                                          <p:attrName>ppt_h</p:attrName>
                                        </p:attrNameLst>
                                      </p:cBhvr>
                                      <p:tavLst>
                                        <p:tav tm="0">
                                          <p:val>
                                            <p:fltVal val="0"/>
                                          </p:val>
                                        </p:tav>
                                        <p:tav tm="100000">
                                          <p:val>
                                            <p:strVal val="#ppt_h"/>
                                          </p:val>
                                        </p:tav>
                                      </p:tavLst>
                                    </p:anim>
                                  </p:childTnLst>
                                </p:cTn>
                              </p:par>
                            </p:childTnLst>
                          </p:cTn>
                        </p:par>
                        <p:par>
                          <p:cTn id="34" fill="hold">
                            <p:stCondLst>
                              <p:cond delay="3500"/>
                            </p:stCondLst>
                            <p:childTnLst>
                              <p:par>
                                <p:cTn id="35" presetID="23" presetClass="entr" presetSubtype="16" fill="hold" nodeType="after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p:cTn id="37" dur="500" fill="hold"/>
                                        <p:tgtEl>
                                          <p:spTgt spid="23"/>
                                        </p:tgtEl>
                                        <p:attrNameLst>
                                          <p:attrName>ppt_w</p:attrName>
                                        </p:attrNameLst>
                                      </p:cBhvr>
                                      <p:tavLst>
                                        <p:tav tm="0">
                                          <p:val>
                                            <p:fltVal val="0"/>
                                          </p:val>
                                        </p:tav>
                                        <p:tav tm="100000">
                                          <p:val>
                                            <p:strVal val="#ppt_w"/>
                                          </p:val>
                                        </p:tav>
                                      </p:tavLst>
                                    </p:anim>
                                    <p:anim calcmode="lin" valueType="num">
                                      <p:cBhvr>
                                        <p:cTn id="38" dur="500" fill="hold"/>
                                        <p:tgtEl>
                                          <p:spTgt spid="23"/>
                                        </p:tgtEl>
                                        <p:attrNameLst>
                                          <p:attrName>ppt_h</p:attrName>
                                        </p:attrNameLst>
                                      </p:cBhvr>
                                      <p:tavLst>
                                        <p:tav tm="0">
                                          <p:val>
                                            <p:fltVal val="0"/>
                                          </p:val>
                                        </p:tav>
                                        <p:tav tm="100000">
                                          <p:val>
                                            <p:strVal val="#ppt_h"/>
                                          </p:val>
                                        </p:tav>
                                      </p:tavLst>
                                    </p:anim>
                                  </p:childTnLst>
                                </p:cTn>
                              </p:par>
                            </p:childTnLst>
                          </p:cTn>
                        </p:par>
                        <p:par>
                          <p:cTn id="39" fill="hold">
                            <p:stCondLst>
                              <p:cond delay="4000"/>
                            </p:stCondLst>
                            <p:childTnLst>
                              <p:par>
                                <p:cTn id="40" presetID="23" presetClass="entr" presetSubtype="16" fill="hold" nodeType="afterEffect">
                                  <p:stCondLst>
                                    <p:cond delay="0"/>
                                  </p:stCondLst>
                                  <p:childTnLst>
                                    <p:set>
                                      <p:cBhvr>
                                        <p:cTn id="41" dur="1" fill="hold">
                                          <p:stCondLst>
                                            <p:cond delay="0"/>
                                          </p:stCondLst>
                                        </p:cTn>
                                        <p:tgtEl>
                                          <p:spTgt spid="32"/>
                                        </p:tgtEl>
                                        <p:attrNameLst>
                                          <p:attrName>style.visibility</p:attrName>
                                        </p:attrNameLst>
                                      </p:cBhvr>
                                      <p:to>
                                        <p:strVal val="visible"/>
                                      </p:to>
                                    </p:set>
                                    <p:anim calcmode="lin" valueType="num">
                                      <p:cBhvr>
                                        <p:cTn id="42" dur="500" fill="hold"/>
                                        <p:tgtEl>
                                          <p:spTgt spid="32"/>
                                        </p:tgtEl>
                                        <p:attrNameLst>
                                          <p:attrName>ppt_w</p:attrName>
                                        </p:attrNameLst>
                                      </p:cBhvr>
                                      <p:tavLst>
                                        <p:tav tm="0">
                                          <p:val>
                                            <p:fltVal val="0"/>
                                          </p:val>
                                        </p:tav>
                                        <p:tav tm="100000">
                                          <p:val>
                                            <p:strVal val="#ppt_w"/>
                                          </p:val>
                                        </p:tav>
                                      </p:tavLst>
                                    </p:anim>
                                    <p:anim calcmode="lin" valueType="num">
                                      <p:cBhvr>
                                        <p:cTn id="43" dur="500" fill="hold"/>
                                        <p:tgtEl>
                                          <p:spTgt spid="32"/>
                                        </p:tgtEl>
                                        <p:attrNameLst>
                                          <p:attrName>ppt_h</p:attrName>
                                        </p:attrNameLst>
                                      </p:cBhvr>
                                      <p:tavLst>
                                        <p:tav tm="0">
                                          <p:val>
                                            <p:fltVal val="0"/>
                                          </p:val>
                                        </p:tav>
                                        <p:tav tm="100000">
                                          <p:val>
                                            <p:strVal val="#ppt_h"/>
                                          </p:val>
                                        </p:tav>
                                      </p:tavLst>
                                    </p:anim>
                                  </p:childTnLst>
                                </p:cTn>
                              </p:par>
                            </p:childTnLst>
                          </p:cTn>
                        </p:par>
                        <p:par>
                          <p:cTn id="44" fill="hold">
                            <p:stCondLst>
                              <p:cond delay="4500"/>
                            </p:stCondLst>
                            <p:childTnLst>
                              <p:par>
                                <p:cTn id="45" presetID="53" presetClass="entr" presetSubtype="16" fill="hold" nodeType="after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p:cTn id="47" dur="500" fill="hold"/>
                                        <p:tgtEl>
                                          <p:spTgt spid="12"/>
                                        </p:tgtEl>
                                        <p:attrNameLst>
                                          <p:attrName>ppt_w</p:attrName>
                                        </p:attrNameLst>
                                      </p:cBhvr>
                                      <p:tavLst>
                                        <p:tav tm="0">
                                          <p:val>
                                            <p:fltVal val="0"/>
                                          </p:val>
                                        </p:tav>
                                        <p:tav tm="100000">
                                          <p:val>
                                            <p:strVal val="#ppt_w"/>
                                          </p:val>
                                        </p:tav>
                                      </p:tavLst>
                                    </p:anim>
                                    <p:anim calcmode="lin" valueType="num">
                                      <p:cBhvr>
                                        <p:cTn id="48" dur="500" fill="hold"/>
                                        <p:tgtEl>
                                          <p:spTgt spid="12"/>
                                        </p:tgtEl>
                                        <p:attrNameLst>
                                          <p:attrName>ppt_h</p:attrName>
                                        </p:attrNameLst>
                                      </p:cBhvr>
                                      <p:tavLst>
                                        <p:tav tm="0">
                                          <p:val>
                                            <p:fltVal val="0"/>
                                          </p:val>
                                        </p:tav>
                                        <p:tav tm="100000">
                                          <p:val>
                                            <p:strVal val="#ppt_h"/>
                                          </p:val>
                                        </p:tav>
                                      </p:tavLst>
                                    </p:anim>
                                    <p:animEffect transition="in" filter="fade">
                                      <p:cBhvr>
                                        <p:cTn id="4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6" grpId="0" animBg="1"/>
      <p:bldP spid="3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grpSp>
        <p:nvGrpSpPr>
          <p:cNvPr id="11" name="组合 10">
            <a:extLst>
              <a:ext uri="{FF2B5EF4-FFF2-40B4-BE49-F238E27FC236}">
                <a16:creationId xmlns:a16="http://schemas.microsoft.com/office/drawing/2014/main" id="{A3064B2C-2C03-47CB-A1E9-5EECA4B84DD1}"/>
              </a:ext>
            </a:extLst>
          </p:cNvPr>
          <p:cNvGrpSpPr/>
          <p:nvPr/>
        </p:nvGrpSpPr>
        <p:grpSpPr>
          <a:xfrm>
            <a:off x="952063" y="1724814"/>
            <a:ext cx="10151366" cy="4605710"/>
            <a:chOff x="381000" y="971550"/>
            <a:chExt cx="8229600" cy="3733799"/>
          </a:xfrm>
          <a:noFill/>
        </p:grpSpPr>
        <p:graphicFrame>
          <p:nvGraphicFramePr>
            <p:cNvPr id="13" name="Chart 2">
              <a:extLst>
                <a:ext uri="{FF2B5EF4-FFF2-40B4-BE49-F238E27FC236}">
                  <a16:creationId xmlns:a16="http://schemas.microsoft.com/office/drawing/2014/main" id="{B847FB35-5867-44F7-BC81-9AA3AD7055EE}"/>
                </a:ext>
              </a:extLst>
            </p:cNvPr>
            <p:cNvGraphicFramePr/>
            <p:nvPr>
              <p:extLst>
                <p:ext uri="{D42A27DB-BD31-4B8C-83A1-F6EECF244321}">
                  <p14:modId xmlns:p14="http://schemas.microsoft.com/office/powerpoint/2010/main" val="2625097696"/>
                </p:ext>
              </p:extLst>
            </p:nvPr>
          </p:nvGraphicFramePr>
          <p:xfrm>
            <a:off x="381000" y="1675056"/>
            <a:ext cx="8229600" cy="2268294"/>
          </p:xfrm>
          <a:graphic>
            <a:graphicData uri="http://schemas.openxmlformats.org/drawingml/2006/chart">
              <c:chart xmlns:c="http://schemas.openxmlformats.org/drawingml/2006/chart" xmlns:r="http://schemas.openxmlformats.org/officeDocument/2006/relationships" r:id="rId5"/>
            </a:graphicData>
          </a:graphic>
        </p:graphicFrame>
        <p:sp>
          <p:nvSpPr>
            <p:cNvPr id="66" name="Oval 3">
              <a:extLst>
                <a:ext uri="{FF2B5EF4-FFF2-40B4-BE49-F238E27FC236}">
                  <a16:creationId xmlns:a16="http://schemas.microsoft.com/office/drawing/2014/main" id="{16232ABE-D90B-4173-B8B1-C36881B0932F}"/>
                </a:ext>
              </a:extLst>
            </p:cNvPr>
            <p:cNvSpPr/>
            <p:nvPr/>
          </p:nvSpPr>
          <p:spPr>
            <a:xfrm>
              <a:off x="914400" y="1000125"/>
              <a:ext cx="838200" cy="838201"/>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Text Box 10">
              <a:extLst>
                <a:ext uri="{FF2B5EF4-FFF2-40B4-BE49-F238E27FC236}">
                  <a16:creationId xmlns:a16="http://schemas.microsoft.com/office/drawing/2014/main" id="{C6B5C6E7-13F5-42B4-A09E-5CF2E4BF8C48}"/>
                </a:ext>
              </a:extLst>
            </p:cNvPr>
            <p:cNvSpPr txBox="1">
              <a:spLocks noChangeArrowheads="1"/>
            </p:cNvSpPr>
            <p:nvPr/>
          </p:nvSpPr>
          <p:spPr bwMode="auto">
            <a:xfrm>
              <a:off x="990600" y="1476375"/>
              <a:ext cx="678180" cy="187133"/>
            </a:xfrm>
            <a:prstGeom prst="rect">
              <a:avLst/>
            </a:prstGeom>
            <a:grpFill/>
            <a:ln w="9525">
              <a:noFill/>
              <a:miter lim="800000"/>
              <a:headEnd/>
              <a:tailEnd/>
            </a:ln>
          </p:spPr>
          <p:txBody>
            <a:bodyPr wrap="square" lIns="45720" tIns="22860" rIns="45720" bIns="22860">
              <a:spAutoFit/>
            </a:bodyPr>
            <a:lstStyle/>
            <a:p>
              <a:pPr algn="ctr" defTabSz="1088232"/>
              <a:r>
                <a:rPr lang="en-US" sz="1200" b="1" dirty="0">
                  <a:solidFill>
                    <a:schemeClr val="bg1"/>
                  </a:solidFill>
                  <a:latin typeface="Open Sans" pitchFamily="34" charset="0"/>
                  <a:ea typeface="Open Sans" pitchFamily="34" charset="0"/>
                  <a:cs typeface="Open Sans" pitchFamily="34" charset="0"/>
                </a:rPr>
                <a:t>45%</a:t>
              </a:r>
              <a:endParaRPr lang="en-US" sz="1000" dirty="0">
                <a:solidFill>
                  <a:schemeClr val="bg1"/>
                </a:solidFill>
                <a:latin typeface="Open Sans" pitchFamily="34" charset="0"/>
                <a:ea typeface="Open Sans" pitchFamily="34" charset="0"/>
                <a:cs typeface="Open Sans" pitchFamily="34" charset="0"/>
              </a:endParaRPr>
            </a:p>
          </p:txBody>
        </p:sp>
        <p:sp>
          <p:nvSpPr>
            <p:cNvPr id="64" name="Oval 11">
              <a:extLst>
                <a:ext uri="{FF2B5EF4-FFF2-40B4-BE49-F238E27FC236}">
                  <a16:creationId xmlns:a16="http://schemas.microsoft.com/office/drawing/2014/main" id="{BACD162A-6077-4903-A93A-98CE0AC7D3BE}"/>
                </a:ext>
              </a:extLst>
            </p:cNvPr>
            <p:cNvSpPr/>
            <p:nvPr/>
          </p:nvSpPr>
          <p:spPr>
            <a:xfrm>
              <a:off x="2514600" y="1657350"/>
              <a:ext cx="838200" cy="838201"/>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1" name="Text Box 10">
              <a:extLst>
                <a:ext uri="{FF2B5EF4-FFF2-40B4-BE49-F238E27FC236}">
                  <a16:creationId xmlns:a16="http://schemas.microsoft.com/office/drawing/2014/main" id="{F0AFED6E-B0D3-40D9-80F6-AF87664414C4}"/>
                </a:ext>
              </a:extLst>
            </p:cNvPr>
            <p:cNvSpPr txBox="1">
              <a:spLocks noChangeArrowheads="1"/>
            </p:cNvSpPr>
            <p:nvPr/>
          </p:nvSpPr>
          <p:spPr bwMode="auto">
            <a:xfrm>
              <a:off x="2590800" y="2157740"/>
              <a:ext cx="678180" cy="187133"/>
            </a:xfrm>
            <a:prstGeom prst="rect">
              <a:avLst/>
            </a:prstGeom>
            <a:grpFill/>
            <a:ln w="9525">
              <a:noFill/>
              <a:miter lim="800000"/>
              <a:headEnd/>
              <a:tailEnd/>
            </a:ln>
          </p:spPr>
          <p:txBody>
            <a:bodyPr wrap="square" lIns="45720" tIns="22860" rIns="45720" bIns="22860">
              <a:spAutoFit/>
            </a:bodyPr>
            <a:lstStyle/>
            <a:p>
              <a:pPr algn="ctr" defTabSz="1088232"/>
              <a:r>
                <a:rPr lang="en-US" sz="1200" b="1">
                  <a:solidFill>
                    <a:schemeClr val="bg1"/>
                  </a:solidFill>
                  <a:latin typeface="Open Sans" pitchFamily="34" charset="0"/>
                  <a:ea typeface="Open Sans" pitchFamily="34" charset="0"/>
                  <a:cs typeface="Open Sans" pitchFamily="34" charset="0"/>
                </a:rPr>
                <a:t>30%</a:t>
              </a:r>
              <a:endParaRPr lang="en-US" sz="1000">
                <a:solidFill>
                  <a:schemeClr val="bg1"/>
                </a:solidFill>
                <a:latin typeface="Open Sans" pitchFamily="34" charset="0"/>
                <a:ea typeface="Open Sans" pitchFamily="34" charset="0"/>
                <a:cs typeface="Open Sans" pitchFamily="34" charset="0"/>
              </a:endParaRPr>
            </a:p>
          </p:txBody>
        </p:sp>
        <p:sp>
          <p:nvSpPr>
            <p:cNvPr id="62" name="Oval 15">
              <a:extLst>
                <a:ext uri="{FF2B5EF4-FFF2-40B4-BE49-F238E27FC236}">
                  <a16:creationId xmlns:a16="http://schemas.microsoft.com/office/drawing/2014/main" id="{4E12B584-0D42-4BC7-B7BC-87EF5CDADB52}"/>
                </a:ext>
              </a:extLst>
            </p:cNvPr>
            <p:cNvSpPr/>
            <p:nvPr/>
          </p:nvSpPr>
          <p:spPr>
            <a:xfrm>
              <a:off x="4114800" y="1304925"/>
              <a:ext cx="838200" cy="838201"/>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3" name="Text Box 10">
              <a:extLst>
                <a:ext uri="{FF2B5EF4-FFF2-40B4-BE49-F238E27FC236}">
                  <a16:creationId xmlns:a16="http://schemas.microsoft.com/office/drawing/2014/main" id="{57C92F25-6077-4FA8-A95F-7F6429C4B350}"/>
                </a:ext>
              </a:extLst>
            </p:cNvPr>
            <p:cNvSpPr txBox="1">
              <a:spLocks noChangeArrowheads="1"/>
            </p:cNvSpPr>
            <p:nvPr/>
          </p:nvSpPr>
          <p:spPr bwMode="auto">
            <a:xfrm>
              <a:off x="4191000" y="1809750"/>
              <a:ext cx="678180" cy="187133"/>
            </a:xfrm>
            <a:prstGeom prst="rect">
              <a:avLst/>
            </a:prstGeom>
            <a:grpFill/>
            <a:ln w="9525">
              <a:noFill/>
              <a:miter lim="800000"/>
              <a:headEnd/>
              <a:tailEnd/>
            </a:ln>
          </p:spPr>
          <p:txBody>
            <a:bodyPr wrap="square" lIns="45720" tIns="22860" rIns="45720" bIns="22860">
              <a:spAutoFit/>
            </a:bodyPr>
            <a:lstStyle/>
            <a:p>
              <a:pPr algn="ctr" defTabSz="1088232"/>
              <a:r>
                <a:rPr lang="en-US" sz="1200" b="1">
                  <a:solidFill>
                    <a:schemeClr val="bg1"/>
                  </a:solidFill>
                  <a:latin typeface="Open Sans" pitchFamily="34" charset="0"/>
                  <a:ea typeface="Open Sans" pitchFamily="34" charset="0"/>
                  <a:cs typeface="Open Sans" pitchFamily="34" charset="0"/>
                </a:rPr>
                <a:t>35%</a:t>
              </a:r>
              <a:endParaRPr lang="en-US" sz="1000">
                <a:solidFill>
                  <a:schemeClr val="bg1"/>
                </a:solidFill>
                <a:latin typeface="Open Sans" pitchFamily="34" charset="0"/>
                <a:ea typeface="Open Sans" pitchFamily="34" charset="0"/>
                <a:cs typeface="Open Sans" pitchFamily="34" charset="0"/>
              </a:endParaRPr>
            </a:p>
          </p:txBody>
        </p:sp>
        <p:sp>
          <p:nvSpPr>
            <p:cNvPr id="60" name="Oval 19">
              <a:extLst>
                <a:ext uri="{FF2B5EF4-FFF2-40B4-BE49-F238E27FC236}">
                  <a16:creationId xmlns:a16="http://schemas.microsoft.com/office/drawing/2014/main" id="{0D6E1EF8-7B8C-422B-9832-F12EC9450E55}"/>
                </a:ext>
              </a:extLst>
            </p:cNvPr>
            <p:cNvSpPr/>
            <p:nvPr/>
          </p:nvSpPr>
          <p:spPr>
            <a:xfrm>
              <a:off x="5638800" y="971550"/>
              <a:ext cx="838200" cy="838201"/>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 Box 10">
              <a:extLst>
                <a:ext uri="{FF2B5EF4-FFF2-40B4-BE49-F238E27FC236}">
                  <a16:creationId xmlns:a16="http://schemas.microsoft.com/office/drawing/2014/main" id="{61CC18C7-F5FB-4527-9667-5B06FC2B24B5}"/>
                </a:ext>
              </a:extLst>
            </p:cNvPr>
            <p:cNvSpPr txBox="1">
              <a:spLocks noChangeArrowheads="1"/>
            </p:cNvSpPr>
            <p:nvPr/>
          </p:nvSpPr>
          <p:spPr bwMode="auto">
            <a:xfrm>
              <a:off x="5715000" y="1447800"/>
              <a:ext cx="678180" cy="187133"/>
            </a:xfrm>
            <a:prstGeom prst="rect">
              <a:avLst/>
            </a:prstGeom>
            <a:grpFill/>
            <a:ln w="9525">
              <a:noFill/>
              <a:miter lim="800000"/>
              <a:headEnd/>
              <a:tailEnd/>
            </a:ln>
          </p:spPr>
          <p:txBody>
            <a:bodyPr wrap="square" lIns="45720" tIns="22860" rIns="45720" bIns="22860">
              <a:spAutoFit/>
            </a:bodyPr>
            <a:lstStyle/>
            <a:p>
              <a:pPr algn="ctr" defTabSz="1088232"/>
              <a:r>
                <a:rPr lang="en-US" sz="1200" b="1">
                  <a:solidFill>
                    <a:schemeClr val="bg1"/>
                  </a:solidFill>
                  <a:latin typeface="Open Sans" pitchFamily="34" charset="0"/>
                  <a:ea typeface="Open Sans" pitchFamily="34" charset="0"/>
                  <a:cs typeface="Open Sans" pitchFamily="34" charset="0"/>
                </a:rPr>
                <a:t>50%</a:t>
              </a:r>
              <a:endParaRPr lang="en-US" sz="1000">
                <a:solidFill>
                  <a:schemeClr val="bg1"/>
                </a:solidFill>
                <a:latin typeface="Open Sans" pitchFamily="34" charset="0"/>
                <a:ea typeface="Open Sans" pitchFamily="34" charset="0"/>
                <a:cs typeface="Open Sans" pitchFamily="34" charset="0"/>
              </a:endParaRPr>
            </a:p>
          </p:txBody>
        </p:sp>
        <p:sp>
          <p:nvSpPr>
            <p:cNvPr id="58" name="Oval 23">
              <a:extLst>
                <a:ext uri="{FF2B5EF4-FFF2-40B4-BE49-F238E27FC236}">
                  <a16:creationId xmlns:a16="http://schemas.microsoft.com/office/drawing/2014/main" id="{626BC79B-2855-4CB7-84DC-0C5A24FB2E39}"/>
                </a:ext>
              </a:extLst>
            </p:cNvPr>
            <p:cNvSpPr/>
            <p:nvPr/>
          </p:nvSpPr>
          <p:spPr>
            <a:xfrm>
              <a:off x="7239000" y="1047750"/>
              <a:ext cx="838200" cy="838201"/>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7" name="Text Box 10">
              <a:extLst>
                <a:ext uri="{FF2B5EF4-FFF2-40B4-BE49-F238E27FC236}">
                  <a16:creationId xmlns:a16="http://schemas.microsoft.com/office/drawing/2014/main" id="{73772861-8A3C-4D39-9C4C-54E99ED48BF7}"/>
                </a:ext>
              </a:extLst>
            </p:cNvPr>
            <p:cNvSpPr txBox="1">
              <a:spLocks noChangeArrowheads="1"/>
            </p:cNvSpPr>
            <p:nvPr/>
          </p:nvSpPr>
          <p:spPr bwMode="auto">
            <a:xfrm>
              <a:off x="7315200" y="1548140"/>
              <a:ext cx="678180" cy="187133"/>
            </a:xfrm>
            <a:prstGeom prst="rect">
              <a:avLst/>
            </a:prstGeom>
            <a:grpFill/>
            <a:ln w="9525">
              <a:noFill/>
              <a:miter lim="800000"/>
              <a:headEnd/>
              <a:tailEnd/>
            </a:ln>
          </p:spPr>
          <p:txBody>
            <a:bodyPr wrap="square" lIns="45720" tIns="22860" rIns="45720" bIns="22860">
              <a:spAutoFit/>
            </a:bodyPr>
            <a:lstStyle/>
            <a:p>
              <a:pPr algn="ctr" defTabSz="1088232"/>
              <a:r>
                <a:rPr lang="en-US" sz="1200" b="1">
                  <a:solidFill>
                    <a:schemeClr val="bg1"/>
                  </a:solidFill>
                  <a:latin typeface="Open Sans" pitchFamily="34" charset="0"/>
                  <a:ea typeface="Open Sans" pitchFamily="34" charset="0"/>
                  <a:cs typeface="Open Sans" pitchFamily="34" charset="0"/>
                </a:rPr>
                <a:t>48%</a:t>
              </a:r>
              <a:endParaRPr lang="en-US" sz="1000">
                <a:solidFill>
                  <a:schemeClr val="bg1"/>
                </a:solidFill>
                <a:latin typeface="Open Sans" pitchFamily="34" charset="0"/>
                <a:ea typeface="Open Sans" pitchFamily="34" charset="0"/>
                <a:cs typeface="Open Sans" pitchFamily="34" charset="0"/>
              </a:endParaRPr>
            </a:p>
          </p:txBody>
        </p:sp>
        <p:sp>
          <p:nvSpPr>
            <p:cNvPr id="28" name="Rectangle 26">
              <a:extLst>
                <a:ext uri="{FF2B5EF4-FFF2-40B4-BE49-F238E27FC236}">
                  <a16:creationId xmlns:a16="http://schemas.microsoft.com/office/drawing/2014/main" id="{0BDD4262-FC40-4E92-AB1B-3764DC156010}"/>
                </a:ext>
              </a:extLst>
            </p:cNvPr>
            <p:cNvSpPr/>
            <p:nvPr/>
          </p:nvSpPr>
          <p:spPr>
            <a:xfrm>
              <a:off x="533400" y="3959482"/>
              <a:ext cx="8001000" cy="745867"/>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9" name="Text Box 7">
              <a:extLst>
                <a:ext uri="{FF2B5EF4-FFF2-40B4-BE49-F238E27FC236}">
                  <a16:creationId xmlns:a16="http://schemas.microsoft.com/office/drawing/2014/main" id="{72E345BE-2DF3-4520-90E8-A40D0FFB005A}"/>
                </a:ext>
              </a:extLst>
            </p:cNvPr>
            <p:cNvSpPr txBox="1">
              <a:spLocks noChangeArrowheads="1"/>
            </p:cNvSpPr>
            <p:nvPr/>
          </p:nvSpPr>
          <p:spPr bwMode="auto">
            <a:xfrm>
              <a:off x="630017" y="4176470"/>
              <a:ext cx="7821339" cy="311889"/>
            </a:xfrm>
            <a:prstGeom prst="rect">
              <a:avLst/>
            </a:prstGeom>
            <a:grpFill/>
            <a:ln w="9525">
              <a:noFill/>
              <a:miter lim="800000"/>
              <a:headEnd/>
              <a:tailEnd/>
            </a:ln>
          </p:spPr>
          <p:txBody>
            <a:bodyPr wrap="square" lIns="45720" tIns="22860" rIns="45720" bIns="22860" anchor="ctr">
              <a:spAutoFit/>
            </a:bodyPr>
            <a:lstStyle/>
            <a:p>
              <a:pPr algn="ctr" defTabSz="1088232"/>
              <a:r>
                <a:rPr lang="en-US" sz="1100" dirty="0" err="1">
                  <a:solidFill>
                    <a:schemeClr val="bg1"/>
                  </a:solidFill>
                  <a:latin typeface="Open Sans Semibold" pitchFamily="34" charset="0"/>
                  <a:ea typeface="Open Sans Semibold" pitchFamily="34" charset="0"/>
                  <a:cs typeface="Open Sans Semibold" pitchFamily="34" charset="0"/>
                </a:rPr>
                <a:t>Nullam</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eu</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tempor</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purus</a:t>
              </a:r>
              <a:r>
                <a:rPr lang="en-US" sz="1100" dirty="0">
                  <a:solidFill>
                    <a:schemeClr val="bg1"/>
                  </a:solidFill>
                  <a:latin typeface="Open Sans Semibold" pitchFamily="34" charset="0"/>
                  <a:ea typeface="Open Sans Semibold" pitchFamily="34" charset="0"/>
                  <a:cs typeface="Open Sans Semibold" pitchFamily="34" charset="0"/>
                </a:rPr>
                <a:t>. Nunc a </a:t>
              </a:r>
              <a:r>
                <a:rPr lang="en-US" sz="1100" dirty="0" err="1">
                  <a:solidFill>
                    <a:schemeClr val="bg1"/>
                  </a:solidFill>
                  <a:latin typeface="Open Sans Semibold" pitchFamily="34" charset="0"/>
                  <a:ea typeface="Open Sans Semibold" pitchFamily="34" charset="0"/>
                  <a:cs typeface="Open Sans Semibold" pitchFamily="34" charset="0"/>
                </a:rPr>
                <a:t>leo</a:t>
              </a:r>
              <a:r>
                <a:rPr lang="en-US" sz="1100" dirty="0">
                  <a:solidFill>
                    <a:schemeClr val="bg1"/>
                  </a:solidFill>
                  <a:latin typeface="Open Sans Semibold" pitchFamily="34" charset="0"/>
                  <a:ea typeface="Open Sans Semibold" pitchFamily="34" charset="0"/>
                  <a:cs typeface="Open Sans Semibold" pitchFamily="34" charset="0"/>
                </a:rPr>
                <a:t> magna, sit </a:t>
              </a:r>
              <a:r>
                <a:rPr lang="en-US" sz="1100" dirty="0" err="1">
                  <a:solidFill>
                    <a:schemeClr val="bg1"/>
                  </a:solidFill>
                  <a:latin typeface="Open Sans Semibold" pitchFamily="34" charset="0"/>
                  <a:ea typeface="Open Sans Semibold" pitchFamily="34" charset="0"/>
                  <a:cs typeface="Open Sans Semibold" pitchFamily="34" charset="0"/>
                </a:rPr>
                <a:t>amet</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consequat</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risus</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Etiam</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faucibus</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tortor</a:t>
              </a:r>
              <a:r>
                <a:rPr lang="en-US" sz="1100" dirty="0">
                  <a:solidFill>
                    <a:schemeClr val="bg1"/>
                  </a:solidFill>
                  <a:latin typeface="Open Sans Semibold" pitchFamily="34" charset="0"/>
                  <a:ea typeface="Open Sans Semibold" pitchFamily="34" charset="0"/>
                  <a:cs typeface="Open Sans Semibold" pitchFamily="34" charset="0"/>
                </a:rPr>
                <a:t> a ipsum </a:t>
              </a:r>
              <a:r>
                <a:rPr lang="en-US" sz="1100" dirty="0" err="1">
                  <a:solidFill>
                    <a:schemeClr val="bg1"/>
                  </a:solidFill>
                  <a:latin typeface="Open Sans Semibold" pitchFamily="34" charset="0"/>
                  <a:ea typeface="Open Sans Semibold" pitchFamily="34" charset="0"/>
                  <a:cs typeface="Open Sans Semibold" pitchFamily="34" charset="0"/>
                </a:rPr>
                <a:t>vehicula</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sed</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suscipit</a:t>
              </a:r>
              <a:r>
                <a:rPr lang="en-US" sz="1100" dirty="0">
                  <a:solidFill>
                    <a:schemeClr val="bg1"/>
                  </a:solidFill>
                  <a:latin typeface="Open Sans Semibold" pitchFamily="34" charset="0"/>
                  <a:ea typeface="Open Sans Semibold" pitchFamily="34" charset="0"/>
                  <a:cs typeface="Open Sans Semibold" pitchFamily="34" charset="0"/>
                </a:rPr>
                <a:t>. Nunc a </a:t>
              </a:r>
              <a:r>
                <a:rPr lang="en-US" sz="1100" dirty="0" err="1">
                  <a:solidFill>
                    <a:schemeClr val="bg1"/>
                  </a:solidFill>
                  <a:latin typeface="Open Sans Semibold" pitchFamily="34" charset="0"/>
                  <a:ea typeface="Open Sans Semibold" pitchFamily="34" charset="0"/>
                  <a:cs typeface="Open Sans Semibold" pitchFamily="34" charset="0"/>
                </a:rPr>
                <a:t>leo</a:t>
              </a:r>
              <a:r>
                <a:rPr lang="en-US" sz="1100" dirty="0">
                  <a:solidFill>
                    <a:schemeClr val="bg1"/>
                  </a:solidFill>
                  <a:latin typeface="Open Sans Semibold" pitchFamily="34" charset="0"/>
                  <a:ea typeface="Open Sans Semibold" pitchFamily="34" charset="0"/>
                  <a:cs typeface="Open Sans Semibold" pitchFamily="34" charset="0"/>
                </a:rPr>
                <a:t> magna, sit </a:t>
              </a:r>
              <a:r>
                <a:rPr lang="en-US" sz="1100" dirty="0" err="1">
                  <a:solidFill>
                    <a:schemeClr val="bg1"/>
                  </a:solidFill>
                  <a:latin typeface="Open Sans Semibold" pitchFamily="34" charset="0"/>
                  <a:ea typeface="Open Sans Semibold" pitchFamily="34" charset="0"/>
                  <a:cs typeface="Open Sans Semibold" pitchFamily="34" charset="0"/>
                </a:rPr>
                <a:t>amet</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consequat</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risus</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Nullam</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eu</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tempor</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purus</a:t>
              </a:r>
              <a:r>
                <a:rPr lang="en-US" sz="1100" dirty="0">
                  <a:solidFill>
                    <a:schemeClr val="bg1"/>
                  </a:solidFill>
                  <a:latin typeface="Open Sans Semibold" pitchFamily="34" charset="0"/>
                  <a:ea typeface="Open Sans Semibold" pitchFamily="34" charset="0"/>
                  <a:cs typeface="Open Sans Semibold" pitchFamily="34" charset="0"/>
                </a:rPr>
                <a:t>. Nunc a </a:t>
              </a:r>
              <a:r>
                <a:rPr lang="en-US" sz="1100" dirty="0" err="1">
                  <a:solidFill>
                    <a:schemeClr val="bg1"/>
                  </a:solidFill>
                  <a:latin typeface="Open Sans Semibold" pitchFamily="34" charset="0"/>
                  <a:ea typeface="Open Sans Semibold" pitchFamily="34" charset="0"/>
                  <a:cs typeface="Open Sans Semibold" pitchFamily="34" charset="0"/>
                </a:rPr>
                <a:t>leo</a:t>
              </a:r>
              <a:r>
                <a:rPr lang="en-US" sz="1100" dirty="0">
                  <a:solidFill>
                    <a:schemeClr val="bg1"/>
                  </a:solidFill>
                  <a:latin typeface="Open Sans Semibold" pitchFamily="34" charset="0"/>
                  <a:ea typeface="Open Sans Semibold" pitchFamily="34" charset="0"/>
                  <a:cs typeface="Open Sans Semibold" pitchFamily="34" charset="0"/>
                </a:rPr>
                <a:t> magna, sit </a:t>
              </a:r>
              <a:r>
                <a:rPr lang="en-US" sz="1100" dirty="0" err="1">
                  <a:solidFill>
                    <a:schemeClr val="bg1"/>
                  </a:solidFill>
                  <a:latin typeface="Open Sans Semibold" pitchFamily="34" charset="0"/>
                  <a:ea typeface="Open Sans Semibold" pitchFamily="34" charset="0"/>
                  <a:cs typeface="Open Sans Semibold" pitchFamily="34" charset="0"/>
                </a:rPr>
                <a:t>amet</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consequat</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risus</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Etiam</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faucibus</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tortor</a:t>
              </a:r>
              <a:r>
                <a:rPr lang="en-US" sz="1100" dirty="0">
                  <a:solidFill>
                    <a:schemeClr val="bg1"/>
                  </a:solidFill>
                  <a:latin typeface="Open Sans Semibold" pitchFamily="34" charset="0"/>
                  <a:ea typeface="Open Sans Semibold" pitchFamily="34" charset="0"/>
                  <a:cs typeface="Open Sans Semibold" pitchFamily="34" charset="0"/>
                </a:rPr>
                <a:t> a ipsum </a:t>
              </a:r>
              <a:r>
                <a:rPr lang="en-US" sz="1100" dirty="0" err="1">
                  <a:solidFill>
                    <a:schemeClr val="bg1"/>
                  </a:solidFill>
                  <a:latin typeface="Open Sans Semibold" pitchFamily="34" charset="0"/>
                  <a:ea typeface="Open Sans Semibold" pitchFamily="34" charset="0"/>
                  <a:cs typeface="Open Sans Semibold" pitchFamily="34" charset="0"/>
                </a:rPr>
                <a:t>vehicula</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sed</a:t>
              </a:r>
              <a:r>
                <a:rPr lang="en-US" sz="1100" dirty="0">
                  <a:solidFill>
                    <a:schemeClr val="bg1"/>
                  </a:solidFill>
                  <a:latin typeface="Open Sans Semibold" pitchFamily="34" charset="0"/>
                  <a:ea typeface="Open Sans Semibold" pitchFamily="34" charset="0"/>
                  <a:cs typeface="Open Sans Semibold" pitchFamily="34" charset="0"/>
                </a:rPr>
                <a:t> </a:t>
              </a:r>
              <a:r>
                <a:rPr lang="en-US" sz="1100" dirty="0" err="1">
                  <a:solidFill>
                    <a:schemeClr val="bg1"/>
                  </a:solidFill>
                  <a:latin typeface="Open Sans Semibold" pitchFamily="34" charset="0"/>
                  <a:ea typeface="Open Sans Semibold" pitchFamily="34" charset="0"/>
                  <a:cs typeface="Open Sans Semibold" pitchFamily="34" charset="0"/>
                </a:rPr>
                <a:t>suscipit</a:t>
              </a:r>
              <a:r>
                <a:rPr lang="en-US" sz="1100" dirty="0">
                  <a:solidFill>
                    <a:schemeClr val="bg1"/>
                  </a:solidFill>
                  <a:latin typeface="Open Sans Semibold" pitchFamily="34" charset="0"/>
                  <a:ea typeface="Open Sans Semibold" pitchFamily="34" charset="0"/>
                  <a:cs typeface="Open Sans Semibold" pitchFamily="34" charset="0"/>
                </a:rPr>
                <a:t>. </a:t>
              </a:r>
            </a:p>
          </p:txBody>
        </p:sp>
        <p:grpSp>
          <p:nvGrpSpPr>
            <p:cNvPr id="30" name="Group 28">
              <a:extLst>
                <a:ext uri="{FF2B5EF4-FFF2-40B4-BE49-F238E27FC236}">
                  <a16:creationId xmlns:a16="http://schemas.microsoft.com/office/drawing/2014/main" id="{64A4A98B-EAFC-4E19-9436-53028351FD37}"/>
                </a:ext>
              </a:extLst>
            </p:cNvPr>
            <p:cNvGrpSpPr/>
            <p:nvPr/>
          </p:nvGrpSpPr>
          <p:grpSpPr>
            <a:xfrm>
              <a:off x="2709081" y="1785611"/>
              <a:ext cx="427650" cy="347990"/>
              <a:chOff x="1550139" y="1314466"/>
              <a:chExt cx="509139" cy="414300"/>
            </a:xfrm>
            <a:grpFill/>
          </p:grpSpPr>
          <p:sp>
            <p:nvSpPr>
              <p:cNvPr id="55" name="Freeform 5">
                <a:extLst>
                  <a:ext uri="{FF2B5EF4-FFF2-40B4-BE49-F238E27FC236}">
                    <a16:creationId xmlns:a16="http://schemas.microsoft.com/office/drawing/2014/main" id="{138357E4-57DC-4D50-BEF9-D2D8E49348A1}"/>
                  </a:ext>
                </a:extLst>
              </p:cNvPr>
              <p:cNvSpPr>
                <a:spLocks noEditPoints="1"/>
              </p:cNvSpPr>
              <p:nvPr/>
            </p:nvSpPr>
            <p:spPr bwMode="auto">
              <a:xfrm>
                <a:off x="1550139" y="1314466"/>
                <a:ext cx="509139" cy="414300"/>
              </a:xfrm>
              <a:custGeom>
                <a:avLst/>
                <a:gdLst>
                  <a:gd name="T0" fmla="*/ 78 w 153"/>
                  <a:gd name="T1" fmla="*/ 0 h 125"/>
                  <a:gd name="T2" fmla="*/ 0 w 153"/>
                  <a:gd name="T3" fmla="*/ 69 h 125"/>
                  <a:gd name="T4" fmla="*/ 15 w 153"/>
                  <a:gd name="T5" fmla="*/ 69 h 125"/>
                  <a:gd name="T6" fmla="*/ 21 w 153"/>
                  <a:gd name="T7" fmla="*/ 64 h 125"/>
                  <a:gd name="T8" fmla="*/ 21 w 153"/>
                  <a:gd name="T9" fmla="*/ 121 h 125"/>
                  <a:gd name="T10" fmla="*/ 24 w 153"/>
                  <a:gd name="T11" fmla="*/ 125 h 125"/>
                  <a:gd name="T12" fmla="*/ 62 w 153"/>
                  <a:gd name="T13" fmla="*/ 125 h 125"/>
                  <a:gd name="T14" fmla="*/ 63 w 153"/>
                  <a:gd name="T15" fmla="*/ 93 h 125"/>
                  <a:gd name="T16" fmla="*/ 67 w 153"/>
                  <a:gd name="T17" fmla="*/ 88 h 125"/>
                  <a:gd name="T18" fmla="*/ 83 w 153"/>
                  <a:gd name="T19" fmla="*/ 88 h 125"/>
                  <a:gd name="T20" fmla="*/ 89 w 153"/>
                  <a:gd name="T21" fmla="*/ 93 h 125"/>
                  <a:gd name="T22" fmla="*/ 89 w 153"/>
                  <a:gd name="T23" fmla="*/ 125 h 125"/>
                  <a:gd name="T24" fmla="*/ 126 w 153"/>
                  <a:gd name="T25" fmla="*/ 125 h 125"/>
                  <a:gd name="T26" fmla="*/ 130 w 153"/>
                  <a:gd name="T27" fmla="*/ 120 h 125"/>
                  <a:gd name="T28" fmla="*/ 130 w 153"/>
                  <a:gd name="T29" fmla="*/ 63 h 125"/>
                  <a:gd name="T30" fmla="*/ 136 w 153"/>
                  <a:gd name="T31" fmla="*/ 69 h 125"/>
                  <a:gd name="T32" fmla="*/ 153 w 153"/>
                  <a:gd name="T33" fmla="*/ 69 h 125"/>
                  <a:gd name="T34" fmla="*/ 78 w 153"/>
                  <a:gd name="T35" fmla="*/ 0 h 125"/>
                  <a:gd name="T36" fmla="*/ 76 w 153"/>
                  <a:gd name="T37" fmla="*/ 76 h 125"/>
                  <a:gd name="T38" fmla="*/ 60 w 153"/>
                  <a:gd name="T39" fmla="*/ 60 h 125"/>
                  <a:gd name="T40" fmla="*/ 76 w 153"/>
                  <a:gd name="T41" fmla="*/ 43 h 125"/>
                  <a:gd name="T42" fmla="*/ 92 w 153"/>
                  <a:gd name="T43" fmla="*/ 60 h 125"/>
                  <a:gd name="T44" fmla="*/ 76 w 153"/>
                  <a:gd name="T45" fmla="*/ 76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25">
                    <a:moveTo>
                      <a:pt x="78" y="0"/>
                    </a:moveTo>
                    <a:cubicBezTo>
                      <a:pt x="0" y="69"/>
                      <a:pt x="0" y="69"/>
                      <a:pt x="0" y="69"/>
                    </a:cubicBezTo>
                    <a:cubicBezTo>
                      <a:pt x="0" y="69"/>
                      <a:pt x="5" y="78"/>
                      <a:pt x="15" y="69"/>
                    </a:cubicBezTo>
                    <a:cubicBezTo>
                      <a:pt x="21" y="64"/>
                      <a:pt x="21" y="64"/>
                      <a:pt x="21" y="64"/>
                    </a:cubicBezTo>
                    <a:cubicBezTo>
                      <a:pt x="21" y="121"/>
                      <a:pt x="21" y="121"/>
                      <a:pt x="21" y="121"/>
                    </a:cubicBezTo>
                    <a:cubicBezTo>
                      <a:pt x="21" y="121"/>
                      <a:pt x="21" y="125"/>
                      <a:pt x="24" y="125"/>
                    </a:cubicBezTo>
                    <a:cubicBezTo>
                      <a:pt x="28" y="125"/>
                      <a:pt x="62" y="125"/>
                      <a:pt x="62" y="125"/>
                    </a:cubicBezTo>
                    <a:cubicBezTo>
                      <a:pt x="63" y="93"/>
                      <a:pt x="63" y="93"/>
                      <a:pt x="63" y="93"/>
                    </a:cubicBezTo>
                    <a:cubicBezTo>
                      <a:pt x="63" y="93"/>
                      <a:pt x="62" y="88"/>
                      <a:pt x="67" y="88"/>
                    </a:cubicBezTo>
                    <a:cubicBezTo>
                      <a:pt x="83" y="88"/>
                      <a:pt x="83" y="88"/>
                      <a:pt x="83" y="88"/>
                    </a:cubicBezTo>
                    <a:cubicBezTo>
                      <a:pt x="89" y="88"/>
                      <a:pt x="89" y="93"/>
                      <a:pt x="89" y="93"/>
                    </a:cubicBezTo>
                    <a:cubicBezTo>
                      <a:pt x="89" y="125"/>
                      <a:pt x="89" y="125"/>
                      <a:pt x="89" y="125"/>
                    </a:cubicBezTo>
                    <a:cubicBezTo>
                      <a:pt x="89" y="125"/>
                      <a:pt x="121" y="125"/>
                      <a:pt x="126" y="125"/>
                    </a:cubicBezTo>
                    <a:cubicBezTo>
                      <a:pt x="131" y="125"/>
                      <a:pt x="130" y="120"/>
                      <a:pt x="130" y="120"/>
                    </a:cubicBezTo>
                    <a:cubicBezTo>
                      <a:pt x="130" y="63"/>
                      <a:pt x="130" y="63"/>
                      <a:pt x="130" y="63"/>
                    </a:cubicBezTo>
                    <a:cubicBezTo>
                      <a:pt x="136" y="69"/>
                      <a:pt x="136" y="69"/>
                      <a:pt x="136" y="69"/>
                    </a:cubicBezTo>
                    <a:cubicBezTo>
                      <a:pt x="148" y="77"/>
                      <a:pt x="153" y="69"/>
                      <a:pt x="153" y="69"/>
                    </a:cubicBezTo>
                    <a:lnTo>
                      <a:pt x="78" y="0"/>
                    </a:lnTo>
                    <a:close/>
                    <a:moveTo>
                      <a:pt x="76" y="76"/>
                    </a:moveTo>
                    <a:cubicBezTo>
                      <a:pt x="67" y="76"/>
                      <a:pt x="60" y="69"/>
                      <a:pt x="60" y="60"/>
                    </a:cubicBezTo>
                    <a:cubicBezTo>
                      <a:pt x="60" y="50"/>
                      <a:pt x="67" y="43"/>
                      <a:pt x="76" y="43"/>
                    </a:cubicBezTo>
                    <a:cubicBezTo>
                      <a:pt x="85" y="43"/>
                      <a:pt x="92" y="50"/>
                      <a:pt x="92" y="60"/>
                    </a:cubicBezTo>
                    <a:cubicBezTo>
                      <a:pt x="92" y="69"/>
                      <a:pt x="85" y="76"/>
                      <a:pt x="76" y="76"/>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56" name="Freeform 6">
                <a:extLst>
                  <a:ext uri="{FF2B5EF4-FFF2-40B4-BE49-F238E27FC236}">
                    <a16:creationId xmlns:a16="http://schemas.microsoft.com/office/drawing/2014/main" id="{127FC7A0-9D58-4F12-9412-DDF4164DB937}"/>
                  </a:ext>
                </a:extLst>
              </p:cNvPr>
              <p:cNvSpPr>
                <a:spLocks/>
              </p:cNvSpPr>
              <p:nvPr/>
            </p:nvSpPr>
            <p:spPr bwMode="auto">
              <a:xfrm>
                <a:off x="1949464" y="1366877"/>
                <a:ext cx="49916" cy="102328"/>
              </a:xfrm>
              <a:custGeom>
                <a:avLst/>
                <a:gdLst>
                  <a:gd name="T0" fmla="*/ 20 w 20"/>
                  <a:gd name="T1" fmla="*/ 41 h 41"/>
                  <a:gd name="T2" fmla="*/ 20 w 20"/>
                  <a:gd name="T3" fmla="*/ 0 h 41"/>
                  <a:gd name="T4" fmla="*/ 0 w 20"/>
                  <a:gd name="T5" fmla="*/ 0 h 41"/>
                  <a:gd name="T6" fmla="*/ 0 w 20"/>
                  <a:gd name="T7" fmla="*/ 24 h 41"/>
                  <a:gd name="T8" fmla="*/ 20 w 20"/>
                  <a:gd name="T9" fmla="*/ 41 h 41"/>
                </a:gdLst>
                <a:ahLst/>
                <a:cxnLst>
                  <a:cxn ang="0">
                    <a:pos x="T0" y="T1"/>
                  </a:cxn>
                  <a:cxn ang="0">
                    <a:pos x="T2" y="T3"/>
                  </a:cxn>
                  <a:cxn ang="0">
                    <a:pos x="T4" y="T5"/>
                  </a:cxn>
                  <a:cxn ang="0">
                    <a:pos x="T6" y="T7"/>
                  </a:cxn>
                  <a:cxn ang="0">
                    <a:pos x="T8" y="T9"/>
                  </a:cxn>
                </a:cxnLst>
                <a:rect l="0" t="0" r="r" b="b"/>
                <a:pathLst>
                  <a:path w="20" h="41">
                    <a:moveTo>
                      <a:pt x="20" y="41"/>
                    </a:moveTo>
                    <a:lnTo>
                      <a:pt x="20" y="0"/>
                    </a:lnTo>
                    <a:lnTo>
                      <a:pt x="0" y="0"/>
                    </a:lnTo>
                    <a:lnTo>
                      <a:pt x="0" y="24"/>
                    </a:lnTo>
                    <a:lnTo>
                      <a:pt x="20" y="41"/>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57" name="Oval 7">
                <a:extLst>
                  <a:ext uri="{FF2B5EF4-FFF2-40B4-BE49-F238E27FC236}">
                    <a16:creationId xmlns:a16="http://schemas.microsoft.com/office/drawing/2014/main" id="{2B65AAC3-E278-48D4-B0BB-2EB809D5EF12}"/>
                  </a:ext>
                </a:extLst>
              </p:cNvPr>
              <p:cNvSpPr>
                <a:spLocks noChangeArrowheads="1"/>
              </p:cNvSpPr>
              <p:nvPr/>
            </p:nvSpPr>
            <p:spPr bwMode="auto">
              <a:xfrm>
                <a:off x="1777255" y="1484179"/>
                <a:ext cx="52412" cy="54907"/>
              </a:xfrm>
              <a:prstGeom prst="ellipse">
                <a:avLst/>
              </a:pr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en-US" sz="1600"/>
              </a:p>
            </p:txBody>
          </p:sp>
        </p:grpSp>
        <p:grpSp>
          <p:nvGrpSpPr>
            <p:cNvPr id="31" name="Group 32">
              <a:extLst>
                <a:ext uri="{FF2B5EF4-FFF2-40B4-BE49-F238E27FC236}">
                  <a16:creationId xmlns:a16="http://schemas.microsoft.com/office/drawing/2014/main" id="{D3702257-062F-42CB-836D-270585C95C95}"/>
                </a:ext>
              </a:extLst>
            </p:cNvPr>
            <p:cNvGrpSpPr/>
            <p:nvPr/>
          </p:nvGrpSpPr>
          <p:grpSpPr>
            <a:xfrm>
              <a:off x="7495409" y="1215609"/>
              <a:ext cx="325383" cy="314291"/>
              <a:chOff x="5099140" y="1309474"/>
              <a:chExt cx="439257" cy="424283"/>
            </a:xfrm>
            <a:grpFill/>
          </p:grpSpPr>
          <p:sp>
            <p:nvSpPr>
              <p:cNvPr id="41" name="Rectangle 18">
                <a:extLst>
                  <a:ext uri="{FF2B5EF4-FFF2-40B4-BE49-F238E27FC236}">
                    <a16:creationId xmlns:a16="http://schemas.microsoft.com/office/drawing/2014/main" id="{20A89671-3EE0-4B8F-A3A4-37AD52EAF787}"/>
                  </a:ext>
                </a:extLst>
              </p:cNvPr>
              <p:cNvSpPr>
                <a:spLocks noChangeArrowheads="1"/>
              </p:cNvSpPr>
              <p:nvPr/>
            </p:nvSpPr>
            <p:spPr bwMode="auto">
              <a:xfrm>
                <a:off x="5256374" y="1479187"/>
                <a:ext cx="47421" cy="44924"/>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42" name="Rectangle 19">
                <a:extLst>
                  <a:ext uri="{FF2B5EF4-FFF2-40B4-BE49-F238E27FC236}">
                    <a16:creationId xmlns:a16="http://schemas.microsoft.com/office/drawing/2014/main" id="{2EA093C5-B975-4D4D-B06A-C5DDEE852F63}"/>
                  </a:ext>
                </a:extLst>
              </p:cNvPr>
              <p:cNvSpPr>
                <a:spLocks noChangeArrowheads="1"/>
              </p:cNvSpPr>
              <p:nvPr/>
            </p:nvSpPr>
            <p:spPr bwMode="auto">
              <a:xfrm>
                <a:off x="5331247" y="1479187"/>
                <a:ext cx="49916" cy="44924"/>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43" name="Rectangle 20">
                <a:extLst>
                  <a:ext uri="{FF2B5EF4-FFF2-40B4-BE49-F238E27FC236}">
                    <a16:creationId xmlns:a16="http://schemas.microsoft.com/office/drawing/2014/main" id="{70564381-8165-41A2-9EB1-0E5205D6C039}"/>
                  </a:ext>
                </a:extLst>
              </p:cNvPr>
              <p:cNvSpPr>
                <a:spLocks noChangeArrowheads="1"/>
              </p:cNvSpPr>
              <p:nvPr/>
            </p:nvSpPr>
            <p:spPr bwMode="auto">
              <a:xfrm>
                <a:off x="5408617" y="1479187"/>
                <a:ext cx="49916" cy="44924"/>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44" name="Rectangle 21">
                <a:extLst>
                  <a:ext uri="{FF2B5EF4-FFF2-40B4-BE49-F238E27FC236}">
                    <a16:creationId xmlns:a16="http://schemas.microsoft.com/office/drawing/2014/main" id="{EE94C452-3139-4EC4-B31D-500D3D9BA994}"/>
                  </a:ext>
                </a:extLst>
              </p:cNvPr>
              <p:cNvSpPr>
                <a:spLocks noChangeArrowheads="1"/>
              </p:cNvSpPr>
              <p:nvPr/>
            </p:nvSpPr>
            <p:spPr bwMode="auto">
              <a:xfrm>
                <a:off x="5256374" y="1546573"/>
                <a:ext cx="47421" cy="47421"/>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45" name="Rectangle 22">
                <a:extLst>
                  <a:ext uri="{FF2B5EF4-FFF2-40B4-BE49-F238E27FC236}">
                    <a16:creationId xmlns:a16="http://schemas.microsoft.com/office/drawing/2014/main" id="{7277A759-B632-40A6-86FE-A80B13D69CF7}"/>
                  </a:ext>
                </a:extLst>
              </p:cNvPr>
              <p:cNvSpPr>
                <a:spLocks noChangeArrowheads="1"/>
              </p:cNvSpPr>
              <p:nvPr/>
            </p:nvSpPr>
            <p:spPr bwMode="auto">
              <a:xfrm>
                <a:off x="5331247" y="1546573"/>
                <a:ext cx="49916" cy="47421"/>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46" name="Rectangle 23">
                <a:extLst>
                  <a:ext uri="{FF2B5EF4-FFF2-40B4-BE49-F238E27FC236}">
                    <a16:creationId xmlns:a16="http://schemas.microsoft.com/office/drawing/2014/main" id="{A9851329-7FBB-4792-9019-3007B60E2C28}"/>
                  </a:ext>
                </a:extLst>
              </p:cNvPr>
              <p:cNvSpPr>
                <a:spLocks noChangeArrowheads="1"/>
              </p:cNvSpPr>
              <p:nvPr/>
            </p:nvSpPr>
            <p:spPr bwMode="auto">
              <a:xfrm>
                <a:off x="5408617" y="1546573"/>
                <a:ext cx="49916" cy="47421"/>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47" name="Rectangle 24">
                <a:extLst>
                  <a:ext uri="{FF2B5EF4-FFF2-40B4-BE49-F238E27FC236}">
                    <a16:creationId xmlns:a16="http://schemas.microsoft.com/office/drawing/2014/main" id="{D21A1BC7-D8CD-4760-991D-8E534008A172}"/>
                  </a:ext>
                </a:extLst>
              </p:cNvPr>
              <p:cNvSpPr>
                <a:spLocks noChangeArrowheads="1"/>
              </p:cNvSpPr>
              <p:nvPr/>
            </p:nvSpPr>
            <p:spPr bwMode="auto">
              <a:xfrm>
                <a:off x="5256374" y="1618951"/>
                <a:ext cx="47421" cy="44924"/>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48" name="Rectangle 25">
                <a:extLst>
                  <a:ext uri="{FF2B5EF4-FFF2-40B4-BE49-F238E27FC236}">
                    <a16:creationId xmlns:a16="http://schemas.microsoft.com/office/drawing/2014/main" id="{548C16A0-06DA-4D17-8B4A-61F42F79810E}"/>
                  </a:ext>
                </a:extLst>
              </p:cNvPr>
              <p:cNvSpPr>
                <a:spLocks noChangeArrowheads="1"/>
              </p:cNvSpPr>
              <p:nvPr/>
            </p:nvSpPr>
            <p:spPr bwMode="auto">
              <a:xfrm>
                <a:off x="5179005" y="1546573"/>
                <a:ext cx="49916" cy="47421"/>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49" name="Rectangle 26">
                <a:extLst>
                  <a:ext uri="{FF2B5EF4-FFF2-40B4-BE49-F238E27FC236}">
                    <a16:creationId xmlns:a16="http://schemas.microsoft.com/office/drawing/2014/main" id="{ED057ADD-CD42-4CE4-9C55-0858217B2C21}"/>
                  </a:ext>
                </a:extLst>
              </p:cNvPr>
              <p:cNvSpPr>
                <a:spLocks noChangeArrowheads="1"/>
              </p:cNvSpPr>
              <p:nvPr/>
            </p:nvSpPr>
            <p:spPr bwMode="auto">
              <a:xfrm>
                <a:off x="5179005" y="1618951"/>
                <a:ext cx="49916" cy="44924"/>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50" name="Rectangle 27">
                <a:extLst>
                  <a:ext uri="{FF2B5EF4-FFF2-40B4-BE49-F238E27FC236}">
                    <a16:creationId xmlns:a16="http://schemas.microsoft.com/office/drawing/2014/main" id="{7BF0D4FA-CB05-40A8-A62E-355091AA18C3}"/>
                  </a:ext>
                </a:extLst>
              </p:cNvPr>
              <p:cNvSpPr>
                <a:spLocks noChangeArrowheads="1"/>
              </p:cNvSpPr>
              <p:nvPr/>
            </p:nvSpPr>
            <p:spPr bwMode="auto">
              <a:xfrm>
                <a:off x="5331247" y="1618951"/>
                <a:ext cx="49916" cy="44924"/>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51" name="Rectangle 28">
                <a:extLst>
                  <a:ext uri="{FF2B5EF4-FFF2-40B4-BE49-F238E27FC236}">
                    <a16:creationId xmlns:a16="http://schemas.microsoft.com/office/drawing/2014/main" id="{B9584C4B-7A58-4807-B570-081B29DA072D}"/>
                  </a:ext>
                </a:extLst>
              </p:cNvPr>
              <p:cNvSpPr>
                <a:spLocks noChangeArrowheads="1"/>
              </p:cNvSpPr>
              <p:nvPr/>
            </p:nvSpPr>
            <p:spPr bwMode="auto">
              <a:xfrm>
                <a:off x="5408617" y="1618951"/>
                <a:ext cx="49916" cy="44924"/>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52" name="Freeform 29">
                <a:extLst>
                  <a:ext uri="{FF2B5EF4-FFF2-40B4-BE49-F238E27FC236}">
                    <a16:creationId xmlns:a16="http://schemas.microsoft.com/office/drawing/2014/main" id="{2BDC7525-9170-4279-8E03-BA1A17A3E630}"/>
                  </a:ext>
                </a:extLst>
              </p:cNvPr>
              <p:cNvSpPr>
                <a:spLocks noEditPoints="1"/>
              </p:cNvSpPr>
              <p:nvPr/>
            </p:nvSpPr>
            <p:spPr bwMode="auto">
              <a:xfrm>
                <a:off x="5099140" y="1339424"/>
                <a:ext cx="439257" cy="394333"/>
              </a:xfrm>
              <a:custGeom>
                <a:avLst/>
                <a:gdLst>
                  <a:gd name="T0" fmla="*/ 174 w 176"/>
                  <a:gd name="T1" fmla="*/ 0 h 158"/>
                  <a:gd name="T2" fmla="*/ 150 w 176"/>
                  <a:gd name="T3" fmla="*/ 0 h 158"/>
                  <a:gd name="T4" fmla="*/ 150 w 176"/>
                  <a:gd name="T5" fmla="*/ 16 h 158"/>
                  <a:gd name="T6" fmla="*/ 126 w 176"/>
                  <a:gd name="T7" fmla="*/ 16 h 158"/>
                  <a:gd name="T8" fmla="*/ 126 w 176"/>
                  <a:gd name="T9" fmla="*/ 0 h 158"/>
                  <a:gd name="T10" fmla="*/ 52 w 176"/>
                  <a:gd name="T11" fmla="*/ 0 h 158"/>
                  <a:gd name="T12" fmla="*/ 52 w 176"/>
                  <a:gd name="T13" fmla="*/ 16 h 158"/>
                  <a:gd name="T14" fmla="*/ 28 w 176"/>
                  <a:gd name="T15" fmla="*/ 16 h 158"/>
                  <a:gd name="T16" fmla="*/ 28 w 176"/>
                  <a:gd name="T17" fmla="*/ 0 h 158"/>
                  <a:gd name="T18" fmla="*/ 0 w 176"/>
                  <a:gd name="T19" fmla="*/ 0 h 158"/>
                  <a:gd name="T20" fmla="*/ 0 w 176"/>
                  <a:gd name="T21" fmla="*/ 158 h 158"/>
                  <a:gd name="T22" fmla="*/ 13 w 176"/>
                  <a:gd name="T23" fmla="*/ 158 h 158"/>
                  <a:gd name="T24" fmla="*/ 162 w 176"/>
                  <a:gd name="T25" fmla="*/ 158 h 158"/>
                  <a:gd name="T26" fmla="*/ 176 w 176"/>
                  <a:gd name="T27" fmla="*/ 158 h 158"/>
                  <a:gd name="T28" fmla="*/ 174 w 176"/>
                  <a:gd name="T29" fmla="*/ 0 h 158"/>
                  <a:gd name="T30" fmla="*/ 162 w 176"/>
                  <a:gd name="T31" fmla="*/ 144 h 158"/>
                  <a:gd name="T32" fmla="*/ 13 w 176"/>
                  <a:gd name="T33" fmla="*/ 144 h 158"/>
                  <a:gd name="T34" fmla="*/ 13 w 176"/>
                  <a:gd name="T35" fmla="*/ 44 h 158"/>
                  <a:gd name="T36" fmla="*/ 162 w 176"/>
                  <a:gd name="T37" fmla="*/ 44 h 158"/>
                  <a:gd name="T38" fmla="*/ 162 w 176"/>
                  <a:gd name="T39" fmla="*/ 14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158">
                    <a:moveTo>
                      <a:pt x="174" y="0"/>
                    </a:moveTo>
                    <a:lnTo>
                      <a:pt x="150" y="0"/>
                    </a:lnTo>
                    <a:lnTo>
                      <a:pt x="150" y="16"/>
                    </a:lnTo>
                    <a:lnTo>
                      <a:pt x="126" y="16"/>
                    </a:lnTo>
                    <a:lnTo>
                      <a:pt x="126" y="0"/>
                    </a:lnTo>
                    <a:lnTo>
                      <a:pt x="52" y="0"/>
                    </a:lnTo>
                    <a:lnTo>
                      <a:pt x="52" y="16"/>
                    </a:lnTo>
                    <a:lnTo>
                      <a:pt x="28" y="16"/>
                    </a:lnTo>
                    <a:lnTo>
                      <a:pt x="28" y="0"/>
                    </a:lnTo>
                    <a:lnTo>
                      <a:pt x="0" y="0"/>
                    </a:lnTo>
                    <a:lnTo>
                      <a:pt x="0" y="158"/>
                    </a:lnTo>
                    <a:lnTo>
                      <a:pt x="13" y="158"/>
                    </a:lnTo>
                    <a:lnTo>
                      <a:pt x="162" y="158"/>
                    </a:lnTo>
                    <a:lnTo>
                      <a:pt x="176" y="158"/>
                    </a:lnTo>
                    <a:lnTo>
                      <a:pt x="174" y="0"/>
                    </a:lnTo>
                    <a:close/>
                    <a:moveTo>
                      <a:pt x="162" y="144"/>
                    </a:moveTo>
                    <a:lnTo>
                      <a:pt x="13" y="144"/>
                    </a:lnTo>
                    <a:lnTo>
                      <a:pt x="13" y="44"/>
                    </a:lnTo>
                    <a:lnTo>
                      <a:pt x="162" y="44"/>
                    </a:lnTo>
                    <a:lnTo>
                      <a:pt x="162" y="144"/>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53" name="Rectangle 30">
                <a:extLst>
                  <a:ext uri="{FF2B5EF4-FFF2-40B4-BE49-F238E27FC236}">
                    <a16:creationId xmlns:a16="http://schemas.microsoft.com/office/drawing/2014/main" id="{42B5D71A-93FA-44CD-B4DE-B18A3907CA66}"/>
                  </a:ext>
                </a:extLst>
              </p:cNvPr>
              <p:cNvSpPr>
                <a:spLocks noChangeArrowheads="1"/>
              </p:cNvSpPr>
              <p:nvPr/>
            </p:nvSpPr>
            <p:spPr bwMode="auto">
              <a:xfrm>
                <a:off x="5181500" y="1309474"/>
                <a:ext cx="37438" cy="59899"/>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54" name="Rectangle 31">
                <a:extLst>
                  <a:ext uri="{FF2B5EF4-FFF2-40B4-BE49-F238E27FC236}">
                    <a16:creationId xmlns:a16="http://schemas.microsoft.com/office/drawing/2014/main" id="{D78B7F3C-87A7-434E-8F76-BC6CE860FDB5}"/>
                  </a:ext>
                </a:extLst>
              </p:cNvPr>
              <p:cNvSpPr>
                <a:spLocks noChangeArrowheads="1"/>
              </p:cNvSpPr>
              <p:nvPr/>
            </p:nvSpPr>
            <p:spPr bwMode="auto">
              <a:xfrm>
                <a:off x="5428583" y="1309474"/>
                <a:ext cx="34941" cy="59899"/>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grpSp>
        <p:sp>
          <p:nvSpPr>
            <p:cNvPr id="32" name="Freeform 34">
              <a:extLst>
                <a:ext uri="{FF2B5EF4-FFF2-40B4-BE49-F238E27FC236}">
                  <a16:creationId xmlns:a16="http://schemas.microsoft.com/office/drawing/2014/main" id="{AFA8B7EF-9E5C-4E62-86E8-0A28CEA5E77D}"/>
                </a:ext>
              </a:extLst>
            </p:cNvPr>
            <p:cNvSpPr>
              <a:spLocks/>
            </p:cNvSpPr>
            <p:nvPr/>
          </p:nvSpPr>
          <p:spPr bwMode="auto">
            <a:xfrm>
              <a:off x="4343400" y="1479282"/>
              <a:ext cx="373842" cy="330468"/>
            </a:xfrm>
            <a:custGeom>
              <a:avLst/>
              <a:gdLst>
                <a:gd name="T0" fmla="*/ 136 w 136"/>
                <a:gd name="T1" fmla="*/ 48 h 120"/>
                <a:gd name="T2" fmla="*/ 68 w 136"/>
                <a:gd name="T3" fmla="*/ 0 h 120"/>
                <a:gd name="T4" fmla="*/ 0 w 136"/>
                <a:gd name="T5" fmla="*/ 48 h 120"/>
                <a:gd name="T6" fmla="*/ 37 w 136"/>
                <a:gd name="T7" fmla="*/ 91 h 120"/>
                <a:gd name="T8" fmla="*/ 22 w 136"/>
                <a:gd name="T9" fmla="*/ 120 h 120"/>
                <a:gd name="T10" fmla="*/ 73 w 136"/>
                <a:gd name="T11" fmla="*/ 96 h 120"/>
                <a:gd name="T12" fmla="*/ 136 w 136"/>
                <a:gd name="T13" fmla="*/ 48 h 120"/>
              </a:gdLst>
              <a:ahLst/>
              <a:cxnLst>
                <a:cxn ang="0">
                  <a:pos x="T0" y="T1"/>
                </a:cxn>
                <a:cxn ang="0">
                  <a:pos x="T2" y="T3"/>
                </a:cxn>
                <a:cxn ang="0">
                  <a:pos x="T4" y="T5"/>
                </a:cxn>
                <a:cxn ang="0">
                  <a:pos x="T6" y="T7"/>
                </a:cxn>
                <a:cxn ang="0">
                  <a:pos x="T8" y="T9"/>
                </a:cxn>
                <a:cxn ang="0">
                  <a:pos x="T10" y="T11"/>
                </a:cxn>
                <a:cxn ang="0">
                  <a:pos x="T12" y="T13"/>
                </a:cxn>
              </a:cxnLst>
              <a:rect l="0" t="0" r="r" b="b"/>
              <a:pathLst>
                <a:path w="136" h="120">
                  <a:moveTo>
                    <a:pt x="136" y="48"/>
                  </a:moveTo>
                  <a:cubicBezTo>
                    <a:pt x="136" y="22"/>
                    <a:pt x="106" y="0"/>
                    <a:pt x="68" y="0"/>
                  </a:cubicBezTo>
                  <a:cubicBezTo>
                    <a:pt x="31" y="0"/>
                    <a:pt x="0" y="22"/>
                    <a:pt x="0" y="48"/>
                  </a:cubicBezTo>
                  <a:cubicBezTo>
                    <a:pt x="0" y="67"/>
                    <a:pt x="15" y="83"/>
                    <a:pt x="37" y="91"/>
                  </a:cubicBezTo>
                  <a:cubicBezTo>
                    <a:pt x="38" y="96"/>
                    <a:pt x="37" y="106"/>
                    <a:pt x="22" y="120"/>
                  </a:cubicBezTo>
                  <a:cubicBezTo>
                    <a:pt x="22" y="120"/>
                    <a:pt x="54" y="111"/>
                    <a:pt x="73" y="96"/>
                  </a:cubicBezTo>
                  <a:cubicBezTo>
                    <a:pt x="108" y="94"/>
                    <a:pt x="136" y="73"/>
                    <a:pt x="136" y="48"/>
                  </a:cubicBezTo>
                  <a:close/>
                </a:path>
              </a:pathLst>
            </a:custGeom>
            <a:grpFill/>
            <a:ln>
              <a:solidFill>
                <a:schemeClr val="bg1"/>
              </a:solidFill>
            </a:ln>
          </p:spPr>
          <p:txBody>
            <a:bodyPr vert="horz" wrap="square" lIns="91440" tIns="45720" rIns="91440" bIns="45720" numCol="1" anchor="t" anchorCtr="0" compatLnSpc="1">
              <a:prstTxWarp prst="textNoShape">
                <a:avLst/>
              </a:prstTxWarp>
            </a:bodyPr>
            <a:lstStyle/>
            <a:p>
              <a:endParaRPr lang="en-US" sz="1600"/>
            </a:p>
          </p:txBody>
        </p:sp>
        <p:grpSp>
          <p:nvGrpSpPr>
            <p:cNvPr id="33" name="Group 53">
              <a:extLst>
                <a:ext uri="{FF2B5EF4-FFF2-40B4-BE49-F238E27FC236}">
                  <a16:creationId xmlns:a16="http://schemas.microsoft.com/office/drawing/2014/main" id="{E8D58F62-7BA0-4471-819F-3D45DD59FE1A}"/>
                </a:ext>
              </a:extLst>
            </p:cNvPr>
            <p:cNvGrpSpPr/>
            <p:nvPr/>
          </p:nvGrpSpPr>
          <p:grpSpPr>
            <a:xfrm>
              <a:off x="1125102" y="1193117"/>
              <a:ext cx="416796" cy="259561"/>
              <a:chOff x="2942785" y="3296116"/>
              <a:chExt cx="416796" cy="259561"/>
            </a:xfrm>
            <a:grpFill/>
          </p:grpSpPr>
          <p:sp>
            <p:nvSpPr>
              <p:cNvPr id="38" name="Freeform 95">
                <a:extLst>
                  <a:ext uri="{FF2B5EF4-FFF2-40B4-BE49-F238E27FC236}">
                    <a16:creationId xmlns:a16="http://schemas.microsoft.com/office/drawing/2014/main" id="{F953D046-3DE4-41B8-8E4A-915FA66CD75A}"/>
                  </a:ext>
                </a:extLst>
              </p:cNvPr>
              <p:cNvSpPr>
                <a:spLocks noEditPoints="1"/>
              </p:cNvSpPr>
              <p:nvPr/>
            </p:nvSpPr>
            <p:spPr bwMode="auto">
              <a:xfrm>
                <a:off x="2942785" y="3296116"/>
                <a:ext cx="416796" cy="259561"/>
              </a:xfrm>
              <a:custGeom>
                <a:avLst/>
                <a:gdLst>
                  <a:gd name="T0" fmla="*/ 113 w 125"/>
                  <a:gd name="T1" fmla="*/ 18 h 78"/>
                  <a:gd name="T2" fmla="*/ 113 w 125"/>
                  <a:gd name="T3" fmla="*/ 0 h 78"/>
                  <a:gd name="T4" fmla="*/ 0 w 125"/>
                  <a:gd name="T5" fmla="*/ 0 h 78"/>
                  <a:gd name="T6" fmla="*/ 0 w 125"/>
                  <a:gd name="T7" fmla="*/ 78 h 78"/>
                  <a:gd name="T8" fmla="*/ 113 w 125"/>
                  <a:gd name="T9" fmla="*/ 78 h 78"/>
                  <a:gd name="T10" fmla="*/ 113 w 125"/>
                  <a:gd name="T11" fmla="*/ 60 h 78"/>
                  <a:gd name="T12" fmla="*/ 125 w 125"/>
                  <a:gd name="T13" fmla="*/ 54 h 78"/>
                  <a:gd name="T14" fmla="*/ 125 w 125"/>
                  <a:gd name="T15" fmla="*/ 25 h 78"/>
                  <a:gd name="T16" fmla="*/ 113 w 125"/>
                  <a:gd name="T17" fmla="*/ 18 h 78"/>
                  <a:gd name="T18" fmla="*/ 104 w 125"/>
                  <a:gd name="T19" fmla="*/ 68 h 78"/>
                  <a:gd name="T20" fmla="*/ 10 w 125"/>
                  <a:gd name="T21" fmla="*/ 68 h 78"/>
                  <a:gd name="T22" fmla="*/ 10 w 125"/>
                  <a:gd name="T23" fmla="*/ 9 h 78"/>
                  <a:gd name="T24" fmla="*/ 104 w 125"/>
                  <a:gd name="T25" fmla="*/ 9 h 78"/>
                  <a:gd name="T26" fmla="*/ 104 w 125"/>
                  <a:gd name="T27" fmla="*/ 6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78">
                    <a:moveTo>
                      <a:pt x="113" y="18"/>
                    </a:moveTo>
                    <a:cubicBezTo>
                      <a:pt x="113" y="0"/>
                      <a:pt x="113" y="0"/>
                      <a:pt x="113" y="0"/>
                    </a:cubicBezTo>
                    <a:cubicBezTo>
                      <a:pt x="0" y="0"/>
                      <a:pt x="0" y="0"/>
                      <a:pt x="0" y="0"/>
                    </a:cubicBezTo>
                    <a:cubicBezTo>
                      <a:pt x="0" y="78"/>
                      <a:pt x="0" y="78"/>
                      <a:pt x="0" y="78"/>
                    </a:cubicBezTo>
                    <a:cubicBezTo>
                      <a:pt x="113" y="78"/>
                      <a:pt x="113" y="78"/>
                      <a:pt x="113" y="78"/>
                    </a:cubicBezTo>
                    <a:cubicBezTo>
                      <a:pt x="113" y="60"/>
                      <a:pt x="113" y="60"/>
                      <a:pt x="113" y="60"/>
                    </a:cubicBezTo>
                    <a:cubicBezTo>
                      <a:pt x="117" y="60"/>
                      <a:pt x="125" y="61"/>
                      <a:pt x="125" y="54"/>
                    </a:cubicBezTo>
                    <a:cubicBezTo>
                      <a:pt x="125" y="25"/>
                      <a:pt x="125" y="25"/>
                      <a:pt x="125" y="25"/>
                    </a:cubicBezTo>
                    <a:cubicBezTo>
                      <a:pt x="125" y="17"/>
                      <a:pt x="116" y="18"/>
                      <a:pt x="113" y="18"/>
                    </a:cubicBezTo>
                    <a:close/>
                    <a:moveTo>
                      <a:pt x="104" y="68"/>
                    </a:moveTo>
                    <a:cubicBezTo>
                      <a:pt x="10" y="68"/>
                      <a:pt x="10" y="68"/>
                      <a:pt x="10" y="68"/>
                    </a:cubicBezTo>
                    <a:cubicBezTo>
                      <a:pt x="10" y="9"/>
                      <a:pt x="10" y="9"/>
                      <a:pt x="10" y="9"/>
                    </a:cubicBezTo>
                    <a:cubicBezTo>
                      <a:pt x="104" y="9"/>
                      <a:pt x="104" y="9"/>
                      <a:pt x="104" y="9"/>
                    </a:cubicBezTo>
                    <a:lnTo>
                      <a:pt x="104" y="68"/>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39" name="Rectangle 96">
                <a:extLst>
                  <a:ext uri="{FF2B5EF4-FFF2-40B4-BE49-F238E27FC236}">
                    <a16:creationId xmlns:a16="http://schemas.microsoft.com/office/drawing/2014/main" id="{561BFAD4-E523-4811-ADC6-983E23837AA9}"/>
                  </a:ext>
                </a:extLst>
              </p:cNvPr>
              <p:cNvSpPr>
                <a:spLocks noChangeArrowheads="1"/>
              </p:cNvSpPr>
              <p:nvPr/>
            </p:nvSpPr>
            <p:spPr bwMode="auto">
              <a:xfrm>
                <a:off x="3000187" y="3351023"/>
                <a:ext cx="79865" cy="144755"/>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40" name="Rectangle 97">
                <a:extLst>
                  <a:ext uri="{FF2B5EF4-FFF2-40B4-BE49-F238E27FC236}">
                    <a16:creationId xmlns:a16="http://schemas.microsoft.com/office/drawing/2014/main" id="{2E8038AA-194E-4E58-A3F7-17852E4CDAB8}"/>
                  </a:ext>
                </a:extLst>
              </p:cNvPr>
              <p:cNvSpPr>
                <a:spLocks noChangeArrowheads="1"/>
              </p:cNvSpPr>
              <p:nvPr/>
            </p:nvSpPr>
            <p:spPr bwMode="auto">
              <a:xfrm>
                <a:off x="3092532" y="3351023"/>
                <a:ext cx="77370" cy="144755"/>
              </a:xfrm>
              <a:prstGeom prst="rect">
                <a:avLst/>
              </a:prstGeom>
              <a:grpFill/>
              <a:ln w="9525">
                <a:solidFill>
                  <a:schemeClr val="bg1"/>
                </a:solidFill>
                <a:miter lim="800000"/>
                <a:headEnd/>
                <a:tailEnd/>
              </a:ln>
              <a:extLst/>
            </p:spPr>
            <p:txBody>
              <a:bodyPr vert="horz" wrap="square" lIns="91440" tIns="45720" rIns="91440" bIns="45720" numCol="1" anchor="t" anchorCtr="0" compatLnSpc="1">
                <a:prstTxWarp prst="textNoShape">
                  <a:avLst/>
                </a:prstTxWarp>
              </a:bodyPr>
              <a:lstStyle/>
              <a:p>
                <a:endParaRPr lang="en-US" sz="1600"/>
              </a:p>
            </p:txBody>
          </p:sp>
        </p:grpSp>
        <p:grpSp>
          <p:nvGrpSpPr>
            <p:cNvPr id="34" name="Group 57">
              <a:extLst>
                <a:ext uri="{FF2B5EF4-FFF2-40B4-BE49-F238E27FC236}">
                  <a16:creationId xmlns:a16="http://schemas.microsoft.com/office/drawing/2014/main" id="{4DBB3F62-CEC3-43DB-88A3-429B82C40FBA}"/>
                </a:ext>
              </a:extLst>
            </p:cNvPr>
            <p:cNvGrpSpPr/>
            <p:nvPr/>
          </p:nvGrpSpPr>
          <p:grpSpPr>
            <a:xfrm>
              <a:off x="5888728" y="1075929"/>
              <a:ext cx="312809" cy="352821"/>
              <a:chOff x="5513440" y="1766202"/>
              <a:chExt cx="429274" cy="484183"/>
            </a:xfrm>
            <a:grpFill/>
          </p:grpSpPr>
          <p:sp>
            <p:nvSpPr>
              <p:cNvPr id="35" name="Freeform 147">
                <a:extLst>
                  <a:ext uri="{FF2B5EF4-FFF2-40B4-BE49-F238E27FC236}">
                    <a16:creationId xmlns:a16="http://schemas.microsoft.com/office/drawing/2014/main" id="{BC9FE980-BBA7-46C9-BFD2-7402821AE25F}"/>
                  </a:ext>
                </a:extLst>
              </p:cNvPr>
              <p:cNvSpPr>
                <a:spLocks/>
              </p:cNvSpPr>
              <p:nvPr/>
            </p:nvSpPr>
            <p:spPr bwMode="auto">
              <a:xfrm>
                <a:off x="5513440" y="1766202"/>
                <a:ext cx="429274" cy="87353"/>
              </a:xfrm>
              <a:custGeom>
                <a:avLst/>
                <a:gdLst>
                  <a:gd name="T0" fmla="*/ 68 w 129"/>
                  <a:gd name="T1" fmla="*/ 8 h 26"/>
                  <a:gd name="T2" fmla="*/ 68 w 129"/>
                  <a:gd name="T3" fmla="*/ 4 h 26"/>
                  <a:gd name="T4" fmla="*/ 64 w 129"/>
                  <a:gd name="T5" fmla="*/ 0 h 26"/>
                  <a:gd name="T6" fmla="*/ 61 w 129"/>
                  <a:gd name="T7" fmla="*/ 4 h 26"/>
                  <a:gd name="T8" fmla="*/ 61 w 129"/>
                  <a:gd name="T9" fmla="*/ 8 h 26"/>
                  <a:gd name="T10" fmla="*/ 0 w 129"/>
                  <a:gd name="T11" fmla="*/ 8 h 26"/>
                  <a:gd name="T12" fmla="*/ 0 w 129"/>
                  <a:gd name="T13" fmla="*/ 26 h 26"/>
                  <a:gd name="T14" fmla="*/ 129 w 129"/>
                  <a:gd name="T15" fmla="*/ 26 h 26"/>
                  <a:gd name="T16" fmla="*/ 129 w 129"/>
                  <a:gd name="T17" fmla="*/ 8 h 26"/>
                  <a:gd name="T18" fmla="*/ 68 w 129"/>
                  <a:gd name="T19" fmla="*/ 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9" h="26">
                    <a:moveTo>
                      <a:pt x="68" y="8"/>
                    </a:moveTo>
                    <a:cubicBezTo>
                      <a:pt x="68" y="4"/>
                      <a:pt x="68" y="4"/>
                      <a:pt x="68" y="4"/>
                    </a:cubicBezTo>
                    <a:cubicBezTo>
                      <a:pt x="68" y="2"/>
                      <a:pt x="66" y="0"/>
                      <a:pt x="64" y="0"/>
                    </a:cubicBezTo>
                    <a:cubicBezTo>
                      <a:pt x="63" y="0"/>
                      <a:pt x="61" y="2"/>
                      <a:pt x="61" y="4"/>
                    </a:cubicBezTo>
                    <a:cubicBezTo>
                      <a:pt x="61" y="8"/>
                      <a:pt x="61" y="8"/>
                      <a:pt x="61" y="8"/>
                    </a:cubicBezTo>
                    <a:cubicBezTo>
                      <a:pt x="0" y="8"/>
                      <a:pt x="0" y="8"/>
                      <a:pt x="0" y="8"/>
                    </a:cubicBezTo>
                    <a:cubicBezTo>
                      <a:pt x="0" y="26"/>
                      <a:pt x="0" y="26"/>
                      <a:pt x="0" y="26"/>
                    </a:cubicBezTo>
                    <a:cubicBezTo>
                      <a:pt x="129" y="26"/>
                      <a:pt x="129" y="26"/>
                      <a:pt x="129" y="26"/>
                    </a:cubicBezTo>
                    <a:cubicBezTo>
                      <a:pt x="129" y="8"/>
                      <a:pt x="129" y="8"/>
                      <a:pt x="129" y="8"/>
                    </a:cubicBezTo>
                    <a:lnTo>
                      <a:pt x="68" y="8"/>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36" name="Freeform 148">
                <a:extLst>
                  <a:ext uri="{FF2B5EF4-FFF2-40B4-BE49-F238E27FC236}">
                    <a16:creationId xmlns:a16="http://schemas.microsoft.com/office/drawing/2014/main" id="{597F207C-7EAF-4B4B-AAF2-4F2809488516}"/>
                  </a:ext>
                </a:extLst>
              </p:cNvPr>
              <p:cNvSpPr>
                <a:spLocks noEditPoints="1"/>
              </p:cNvSpPr>
              <p:nvPr/>
            </p:nvSpPr>
            <p:spPr bwMode="auto">
              <a:xfrm>
                <a:off x="5550876" y="1873521"/>
                <a:ext cx="356897" cy="376864"/>
              </a:xfrm>
              <a:custGeom>
                <a:avLst/>
                <a:gdLst>
                  <a:gd name="T0" fmla="*/ 143 w 143"/>
                  <a:gd name="T1" fmla="*/ 95 h 151"/>
                  <a:gd name="T2" fmla="*/ 143 w 143"/>
                  <a:gd name="T3" fmla="*/ 0 h 151"/>
                  <a:gd name="T4" fmla="*/ 0 w 143"/>
                  <a:gd name="T5" fmla="*/ 0 h 151"/>
                  <a:gd name="T6" fmla="*/ 0 w 143"/>
                  <a:gd name="T7" fmla="*/ 95 h 151"/>
                  <a:gd name="T8" fmla="*/ 63 w 143"/>
                  <a:gd name="T9" fmla="*/ 95 h 151"/>
                  <a:gd name="T10" fmla="*/ 63 w 143"/>
                  <a:gd name="T11" fmla="*/ 125 h 151"/>
                  <a:gd name="T12" fmla="*/ 45 w 143"/>
                  <a:gd name="T13" fmla="*/ 125 h 151"/>
                  <a:gd name="T14" fmla="*/ 45 w 143"/>
                  <a:gd name="T15" fmla="*/ 121 h 151"/>
                  <a:gd name="T16" fmla="*/ 37 w 143"/>
                  <a:gd name="T17" fmla="*/ 121 h 151"/>
                  <a:gd name="T18" fmla="*/ 25 w 143"/>
                  <a:gd name="T19" fmla="*/ 151 h 151"/>
                  <a:gd name="T20" fmla="*/ 33 w 143"/>
                  <a:gd name="T21" fmla="*/ 151 h 151"/>
                  <a:gd name="T22" fmla="*/ 40 w 143"/>
                  <a:gd name="T23" fmla="*/ 137 h 151"/>
                  <a:gd name="T24" fmla="*/ 104 w 143"/>
                  <a:gd name="T25" fmla="*/ 137 h 151"/>
                  <a:gd name="T26" fmla="*/ 109 w 143"/>
                  <a:gd name="T27" fmla="*/ 151 h 151"/>
                  <a:gd name="T28" fmla="*/ 119 w 143"/>
                  <a:gd name="T29" fmla="*/ 151 h 151"/>
                  <a:gd name="T30" fmla="*/ 107 w 143"/>
                  <a:gd name="T31" fmla="*/ 121 h 151"/>
                  <a:gd name="T32" fmla="*/ 97 w 143"/>
                  <a:gd name="T33" fmla="*/ 121 h 151"/>
                  <a:gd name="T34" fmla="*/ 97 w 143"/>
                  <a:gd name="T35" fmla="*/ 125 h 151"/>
                  <a:gd name="T36" fmla="*/ 80 w 143"/>
                  <a:gd name="T37" fmla="*/ 125 h 151"/>
                  <a:gd name="T38" fmla="*/ 80 w 143"/>
                  <a:gd name="T39" fmla="*/ 95 h 151"/>
                  <a:gd name="T40" fmla="*/ 143 w 143"/>
                  <a:gd name="T41" fmla="*/ 95 h 151"/>
                  <a:gd name="T42" fmla="*/ 92 w 143"/>
                  <a:gd name="T43" fmla="*/ 28 h 151"/>
                  <a:gd name="T44" fmla="*/ 133 w 143"/>
                  <a:gd name="T45" fmla="*/ 28 h 151"/>
                  <a:gd name="T46" fmla="*/ 133 w 143"/>
                  <a:gd name="T47" fmla="*/ 37 h 151"/>
                  <a:gd name="T48" fmla="*/ 92 w 143"/>
                  <a:gd name="T49" fmla="*/ 37 h 151"/>
                  <a:gd name="T50" fmla="*/ 92 w 143"/>
                  <a:gd name="T51" fmla="*/ 28 h 151"/>
                  <a:gd name="T52" fmla="*/ 92 w 143"/>
                  <a:gd name="T53" fmla="*/ 46 h 151"/>
                  <a:gd name="T54" fmla="*/ 133 w 143"/>
                  <a:gd name="T55" fmla="*/ 46 h 151"/>
                  <a:gd name="T56" fmla="*/ 133 w 143"/>
                  <a:gd name="T57" fmla="*/ 56 h 151"/>
                  <a:gd name="T58" fmla="*/ 92 w 143"/>
                  <a:gd name="T59" fmla="*/ 56 h 151"/>
                  <a:gd name="T60" fmla="*/ 92 w 143"/>
                  <a:gd name="T61" fmla="*/ 46 h 151"/>
                  <a:gd name="T62" fmla="*/ 92 w 143"/>
                  <a:gd name="T63" fmla="*/ 63 h 151"/>
                  <a:gd name="T64" fmla="*/ 133 w 143"/>
                  <a:gd name="T65" fmla="*/ 63 h 151"/>
                  <a:gd name="T66" fmla="*/ 133 w 143"/>
                  <a:gd name="T67" fmla="*/ 74 h 151"/>
                  <a:gd name="T68" fmla="*/ 92 w 143"/>
                  <a:gd name="T69" fmla="*/ 74 h 151"/>
                  <a:gd name="T70" fmla="*/ 92 w 143"/>
                  <a:gd name="T71" fmla="*/ 63 h 151"/>
                  <a:gd name="T72" fmla="*/ 8 w 143"/>
                  <a:gd name="T73" fmla="*/ 75 h 151"/>
                  <a:gd name="T74" fmla="*/ 8 w 143"/>
                  <a:gd name="T75" fmla="*/ 24 h 151"/>
                  <a:gd name="T76" fmla="*/ 83 w 143"/>
                  <a:gd name="T77" fmla="*/ 24 h 151"/>
                  <a:gd name="T78" fmla="*/ 83 w 143"/>
                  <a:gd name="T79" fmla="*/ 75 h 151"/>
                  <a:gd name="T80" fmla="*/ 8 w 143"/>
                  <a:gd name="T81" fmla="*/ 7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3" h="151">
                    <a:moveTo>
                      <a:pt x="143" y="95"/>
                    </a:moveTo>
                    <a:lnTo>
                      <a:pt x="143" y="0"/>
                    </a:lnTo>
                    <a:lnTo>
                      <a:pt x="0" y="0"/>
                    </a:lnTo>
                    <a:lnTo>
                      <a:pt x="0" y="95"/>
                    </a:lnTo>
                    <a:lnTo>
                      <a:pt x="63" y="95"/>
                    </a:lnTo>
                    <a:lnTo>
                      <a:pt x="63" y="125"/>
                    </a:lnTo>
                    <a:lnTo>
                      <a:pt x="45" y="125"/>
                    </a:lnTo>
                    <a:lnTo>
                      <a:pt x="45" y="121"/>
                    </a:lnTo>
                    <a:lnTo>
                      <a:pt x="37" y="121"/>
                    </a:lnTo>
                    <a:lnTo>
                      <a:pt x="25" y="151"/>
                    </a:lnTo>
                    <a:lnTo>
                      <a:pt x="33" y="151"/>
                    </a:lnTo>
                    <a:lnTo>
                      <a:pt x="40" y="137"/>
                    </a:lnTo>
                    <a:lnTo>
                      <a:pt x="104" y="137"/>
                    </a:lnTo>
                    <a:lnTo>
                      <a:pt x="109" y="151"/>
                    </a:lnTo>
                    <a:lnTo>
                      <a:pt x="119" y="151"/>
                    </a:lnTo>
                    <a:lnTo>
                      <a:pt x="107" y="121"/>
                    </a:lnTo>
                    <a:lnTo>
                      <a:pt x="97" y="121"/>
                    </a:lnTo>
                    <a:lnTo>
                      <a:pt x="97" y="125"/>
                    </a:lnTo>
                    <a:lnTo>
                      <a:pt x="80" y="125"/>
                    </a:lnTo>
                    <a:lnTo>
                      <a:pt x="80" y="95"/>
                    </a:lnTo>
                    <a:lnTo>
                      <a:pt x="143" y="95"/>
                    </a:lnTo>
                    <a:close/>
                    <a:moveTo>
                      <a:pt x="92" y="28"/>
                    </a:moveTo>
                    <a:lnTo>
                      <a:pt x="133" y="28"/>
                    </a:lnTo>
                    <a:lnTo>
                      <a:pt x="133" y="37"/>
                    </a:lnTo>
                    <a:lnTo>
                      <a:pt x="92" y="37"/>
                    </a:lnTo>
                    <a:lnTo>
                      <a:pt x="92" y="28"/>
                    </a:lnTo>
                    <a:close/>
                    <a:moveTo>
                      <a:pt x="92" y="46"/>
                    </a:moveTo>
                    <a:lnTo>
                      <a:pt x="133" y="46"/>
                    </a:lnTo>
                    <a:lnTo>
                      <a:pt x="133" y="56"/>
                    </a:lnTo>
                    <a:lnTo>
                      <a:pt x="92" y="56"/>
                    </a:lnTo>
                    <a:lnTo>
                      <a:pt x="92" y="46"/>
                    </a:lnTo>
                    <a:close/>
                    <a:moveTo>
                      <a:pt x="92" y="63"/>
                    </a:moveTo>
                    <a:lnTo>
                      <a:pt x="133" y="63"/>
                    </a:lnTo>
                    <a:lnTo>
                      <a:pt x="133" y="74"/>
                    </a:lnTo>
                    <a:lnTo>
                      <a:pt x="92" y="74"/>
                    </a:lnTo>
                    <a:lnTo>
                      <a:pt x="92" y="63"/>
                    </a:lnTo>
                    <a:close/>
                    <a:moveTo>
                      <a:pt x="8" y="75"/>
                    </a:moveTo>
                    <a:lnTo>
                      <a:pt x="8" y="24"/>
                    </a:lnTo>
                    <a:lnTo>
                      <a:pt x="83" y="24"/>
                    </a:lnTo>
                    <a:lnTo>
                      <a:pt x="83" y="75"/>
                    </a:lnTo>
                    <a:lnTo>
                      <a:pt x="8" y="75"/>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en-US" sz="1600"/>
              </a:p>
            </p:txBody>
          </p:sp>
          <p:sp>
            <p:nvSpPr>
              <p:cNvPr id="37" name="Freeform 149">
                <a:extLst>
                  <a:ext uri="{FF2B5EF4-FFF2-40B4-BE49-F238E27FC236}">
                    <a16:creationId xmlns:a16="http://schemas.microsoft.com/office/drawing/2014/main" id="{72C306E4-7824-4678-9E64-A248F390035B}"/>
                  </a:ext>
                </a:extLst>
              </p:cNvPr>
              <p:cNvSpPr>
                <a:spLocks/>
              </p:cNvSpPr>
              <p:nvPr/>
            </p:nvSpPr>
            <p:spPr bwMode="auto">
              <a:xfrm>
                <a:off x="5578330" y="1945898"/>
                <a:ext cx="174705" cy="102328"/>
              </a:xfrm>
              <a:custGeom>
                <a:avLst/>
                <a:gdLst>
                  <a:gd name="T0" fmla="*/ 58 w 70"/>
                  <a:gd name="T1" fmla="*/ 12 h 41"/>
                  <a:gd name="T2" fmla="*/ 54 w 70"/>
                  <a:gd name="T3" fmla="*/ 20 h 41"/>
                  <a:gd name="T4" fmla="*/ 48 w 70"/>
                  <a:gd name="T5" fmla="*/ 16 h 41"/>
                  <a:gd name="T6" fmla="*/ 48 w 70"/>
                  <a:gd name="T7" fmla="*/ 16 h 41"/>
                  <a:gd name="T8" fmla="*/ 34 w 70"/>
                  <a:gd name="T9" fmla="*/ 8 h 41"/>
                  <a:gd name="T10" fmla="*/ 32 w 70"/>
                  <a:gd name="T11" fmla="*/ 12 h 41"/>
                  <a:gd name="T12" fmla="*/ 28 w 70"/>
                  <a:gd name="T13" fmla="*/ 20 h 41"/>
                  <a:gd name="T14" fmla="*/ 16 w 70"/>
                  <a:gd name="T15" fmla="*/ 12 h 41"/>
                  <a:gd name="T16" fmla="*/ 12 w 70"/>
                  <a:gd name="T17" fmla="*/ 17 h 41"/>
                  <a:gd name="T18" fmla="*/ 12 w 70"/>
                  <a:gd name="T19" fmla="*/ 17 h 41"/>
                  <a:gd name="T20" fmla="*/ 0 w 70"/>
                  <a:gd name="T21" fmla="*/ 37 h 41"/>
                  <a:gd name="T22" fmla="*/ 5 w 70"/>
                  <a:gd name="T23" fmla="*/ 41 h 41"/>
                  <a:gd name="T24" fmla="*/ 17 w 70"/>
                  <a:gd name="T25" fmla="*/ 21 h 41"/>
                  <a:gd name="T26" fmla="*/ 24 w 70"/>
                  <a:gd name="T27" fmla="*/ 25 h 41"/>
                  <a:gd name="T28" fmla="*/ 24 w 70"/>
                  <a:gd name="T29" fmla="*/ 25 h 41"/>
                  <a:gd name="T30" fmla="*/ 30 w 70"/>
                  <a:gd name="T31" fmla="*/ 29 h 41"/>
                  <a:gd name="T32" fmla="*/ 37 w 70"/>
                  <a:gd name="T33" fmla="*/ 17 h 41"/>
                  <a:gd name="T34" fmla="*/ 42 w 70"/>
                  <a:gd name="T35" fmla="*/ 21 h 41"/>
                  <a:gd name="T36" fmla="*/ 42 w 70"/>
                  <a:gd name="T37" fmla="*/ 21 h 41"/>
                  <a:gd name="T38" fmla="*/ 56 w 70"/>
                  <a:gd name="T39" fmla="*/ 28 h 41"/>
                  <a:gd name="T40" fmla="*/ 57 w 70"/>
                  <a:gd name="T41" fmla="*/ 28 h 41"/>
                  <a:gd name="T42" fmla="*/ 57 w 70"/>
                  <a:gd name="T43" fmla="*/ 28 h 41"/>
                  <a:gd name="T44" fmla="*/ 64 w 70"/>
                  <a:gd name="T45" fmla="*/ 17 h 41"/>
                  <a:gd name="T46" fmla="*/ 64 w 70"/>
                  <a:gd name="T47" fmla="*/ 17 h 41"/>
                  <a:gd name="T48" fmla="*/ 70 w 70"/>
                  <a:gd name="T49" fmla="*/ 4 h 41"/>
                  <a:gd name="T50" fmla="*/ 65 w 70"/>
                  <a:gd name="T51" fmla="*/ 0 h 41"/>
                  <a:gd name="T52" fmla="*/ 58 w 70"/>
                  <a:gd name="T53"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0" h="41">
                    <a:moveTo>
                      <a:pt x="58" y="12"/>
                    </a:moveTo>
                    <a:lnTo>
                      <a:pt x="54" y="20"/>
                    </a:lnTo>
                    <a:lnTo>
                      <a:pt x="48" y="16"/>
                    </a:lnTo>
                    <a:lnTo>
                      <a:pt x="48" y="16"/>
                    </a:lnTo>
                    <a:lnTo>
                      <a:pt x="34" y="8"/>
                    </a:lnTo>
                    <a:lnTo>
                      <a:pt x="32" y="12"/>
                    </a:lnTo>
                    <a:lnTo>
                      <a:pt x="28" y="20"/>
                    </a:lnTo>
                    <a:lnTo>
                      <a:pt x="16" y="12"/>
                    </a:lnTo>
                    <a:lnTo>
                      <a:pt x="12" y="17"/>
                    </a:lnTo>
                    <a:lnTo>
                      <a:pt x="12" y="17"/>
                    </a:lnTo>
                    <a:lnTo>
                      <a:pt x="0" y="37"/>
                    </a:lnTo>
                    <a:lnTo>
                      <a:pt x="5" y="41"/>
                    </a:lnTo>
                    <a:lnTo>
                      <a:pt x="17" y="21"/>
                    </a:lnTo>
                    <a:lnTo>
                      <a:pt x="24" y="25"/>
                    </a:lnTo>
                    <a:lnTo>
                      <a:pt x="24" y="25"/>
                    </a:lnTo>
                    <a:lnTo>
                      <a:pt x="30" y="29"/>
                    </a:lnTo>
                    <a:lnTo>
                      <a:pt x="37" y="17"/>
                    </a:lnTo>
                    <a:lnTo>
                      <a:pt x="42" y="21"/>
                    </a:lnTo>
                    <a:lnTo>
                      <a:pt x="42" y="21"/>
                    </a:lnTo>
                    <a:lnTo>
                      <a:pt x="56" y="28"/>
                    </a:lnTo>
                    <a:lnTo>
                      <a:pt x="57" y="28"/>
                    </a:lnTo>
                    <a:lnTo>
                      <a:pt x="57" y="28"/>
                    </a:lnTo>
                    <a:lnTo>
                      <a:pt x="64" y="17"/>
                    </a:lnTo>
                    <a:lnTo>
                      <a:pt x="64" y="17"/>
                    </a:lnTo>
                    <a:lnTo>
                      <a:pt x="70" y="4"/>
                    </a:lnTo>
                    <a:lnTo>
                      <a:pt x="65" y="0"/>
                    </a:lnTo>
                    <a:lnTo>
                      <a:pt x="58" y="12"/>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en-US" sz="1600"/>
              </a:p>
            </p:txBody>
          </p:sp>
        </p:grpSp>
      </p:grpSp>
    </p:spTree>
    <p:extLst>
      <p:ext uri="{BB962C8B-B14F-4D97-AF65-F5344CB8AC3E}">
        <p14:creationId xmlns:p14="http://schemas.microsoft.com/office/powerpoint/2010/main" val="2013290940"/>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grpSp>
        <p:nvGrpSpPr>
          <p:cNvPr id="11" name="组合 10">
            <a:extLst>
              <a:ext uri="{FF2B5EF4-FFF2-40B4-BE49-F238E27FC236}">
                <a16:creationId xmlns:a16="http://schemas.microsoft.com/office/drawing/2014/main" id="{BAE053E0-8A9E-4E64-B88F-E30A07F9D470}"/>
              </a:ext>
            </a:extLst>
          </p:cNvPr>
          <p:cNvGrpSpPr/>
          <p:nvPr/>
        </p:nvGrpSpPr>
        <p:grpSpPr>
          <a:xfrm>
            <a:off x="495662" y="1708158"/>
            <a:ext cx="11286478" cy="3896154"/>
            <a:chOff x="900113" y="1308100"/>
            <a:chExt cx="7532687" cy="2600325"/>
          </a:xfrm>
        </p:grpSpPr>
        <p:grpSp>
          <p:nvGrpSpPr>
            <p:cNvPr id="13" name="Group 3">
              <a:extLst>
                <a:ext uri="{FF2B5EF4-FFF2-40B4-BE49-F238E27FC236}">
                  <a16:creationId xmlns:a16="http://schemas.microsoft.com/office/drawing/2014/main" id="{2D088B94-A6DD-4A59-9714-B1684098D58F}"/>
                </a:ext>
              </a:extLst>
            </p:cNvPr>
            <p:cNvGrpSpPr>
              <a:grpSpLocks/>
            </p:cNvGrpSpPr>
            <p:nvPr/>
          </p:nvGrpSpPr>
          <p:grpSpPr bwMode="auto">
            <a:xfrm>
              <a:off x="900113" y="1414463"/>
              <a:ext cx="2393950" cy="2393950"/>
              <a:chOff x="1322528" y="1275606"/>
              <a:chExt cx="2394488" cy="2394488"/>
            </a:xfrm>
          </p:grpSpPr>
          <p:sp>
            <p:nvSpPr>
              <p:cNvPr id="28" name="Oval 12">
                <a:extLst>
                  <a:ext uri="{FF2B5EF4-FFF2-40B4-BE49-F238E27FC236}">
                    <a16:creationId xmlns:a16="http://schemas.microsoft.com/office/drawing/2014/main" id="{936B3F3C-BA05-45DF-BF39-448BE7AC79A9}"/>
                  </a:ext>
                </a:extLst>
              </p:cNvPr>
              <p:cNvSpPr/>
              <p:nvPr/>
            </p:nvSpPr>
            <p:spPr>
              <a:xfrm>
                <a:off x="1322528" y="1275606"/>
                <a:ext cx="2394488" cy="239448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zh-CN" sz="3200">
                  <a:solidFill>
                    <a:schemeClr val="bg1"/>
                  </a:solidFill>
                  <a:cs typeface="Arial" pitchFamily="34" charset="0"/>
                </a:endParaRPr>
              </a:p>
            </p:txBody>
          </p:sp>
          <p:sp>
            <p:nvSpPr>
              <p:cNvPr id="29" name="Rectangle 51">
                <a:extLst>
                  <a:ext uri="{FF2B5EF4-FFF2-40B4-BE49-F238E27FC236}">
                    <a16:creationId xmlns:a16="http://schemas.microsoft.com/office/drawing/2014/main" id="{EEDA6B63-D2B0-46B9-9996-5964A07EEAC1}"/>
                  </a:ext>
                </a:extLst>
              </p:cNvPr>
              <p:cNvSpPr/>
              <p:nvPr/>
            </p:nvSpPr>
            <p:spPr>
              <a:xfrm>
                <a:off x="1841759" y="1809126"/>
                <a:ext cx="1356028" cy="431464"/>
              </a:xfrm>
              <a:prstGeom prst="rect">
                <a:avLst/>
              </a:prstGeom>
            </p:spPr>
            <p:txBody>
              <a:bodyPr wrap="none">
                <a:spAutoFit/>
              </a:bodyPr>
              <a:lstStyle/>
              <a:p>
                <a:pPr algn="ctr"/>
                <a:r>
                  <a:rPr lang="zh-CN" altLang="en-US" sz="3600" dirty="0">
                    <a:solidFill>
                      <a:schemeClr val="bg1"/>
                    </a:solidFill>
                  </a:rPr>
                  <a:t>加入标题</a:t>
                </a:r>
                <a:endParaRPr lang="bg-BG" altLang="zh-CN" sz="3600" dirty="0">
                  <a:solidFill>
                    <a:schemeClr val="bg1"/>
                  </a:solidFill>
                </a:endParaRPr>
              </a:p>
            </p:txBody>
          </p:sp>
          <p:sp>
            <p:nvSpPr>
              <p:cNvPr id="30" name="Rectangle 52">
                <a:extLst>
                  <a:ext uri="{FF2B5EF4-FFF2-40B4-BE49-F238E27FC236}">
                    <a16:creationId xmlns:a16="http://schemas.microsoft.com/office/drawing/2014/main" id="{888C3A03-6CB2-4F08-AFA0-DD030B43EC50}"/>
                  </a:ext>
                </a:extLst>
              </p:cNvPr>
              <p:cNvSpPr>
                <a:spLocks noChangeArrowheads="1"/>
              </p:cNvSpPr>
              <p:nvPr/>
            </p:nvSpPr>
            <p:spPr bwMode="auto">
              <a:xfrm>
                <a:off x="1511660" y="2209610"/>
                <a:ext cx="2016224" cy="1171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solidFill>
                      <a:schemeClr val="bg1"/>
                    </a:solidFill>
                    <a:latin typeface="GeosansLight" pitchFamily="2" charset="0"/>
                  </a:rPr>
                  <a:t>At vero eos et accusamus et iusto odio dignissimos ducimus qui blanditiis praesentium voluptatum </a:t>
                </a:r>
                <a:r>
                  <a:rPr lang="en-US" b="1">
                    <a:solidFill>
                      <a:schemeClr val="bg1"/>
                    </a:solidFill>
                    <a:latin typeface="GeosansLight" pitchFamily="2" charset="0"/>
                  </a:rPr>
                  <a:t>deleniti atque corrupti </a:t>
                </a:r>
                <a:r>
                  <a:rPr lang="en-US">
                    <a:solidFill>
                      <a:schemeClr val="bg1"/>
                    </a:solidFill>
                    <a:latin typeface="GeosansLight" pitchFamily="2" charset="0"/>
                  </a:rPr>
                  <a:t>quos dolores et quas.</a:t>
                </a:r>
                <a:endParaRPr lang="bg-BG" altLang="zh-CN">
                  <a:solidFill>
                    <a:schemeClr val="bg1"/>
                  </a:solidFill>
                  <a:latin typeface="WeblySleek UI"/>
                </a:endParaRPr>
              </a:p>
            </p:txBody>
          </p:sp>
        </p:grpSp>
        <p:sp>
          <p:nvSpPr>
            <p:cNvPr id="18" name="Oval 53">
              <a:extLst>
                <a:ext uri="{FF2B5EF4-FFF2-40B4-BE49-F238E27FC236}">
                  <a16:creationId xmlns:a16="http://schemas.microsoft.com/office/drawing/2014/main" id="{5FCCDD1A-F9AA-4803-8E15-21E5792D64F4}"/>
                </a:ext>
              </a:extLst>
            </p:cNvPr>
            <p:cNvSpPr/>
            <p:nvPr/>
          </p:nvSpPr>
          <p:spPr>
            <a:xfrm>
              <a:off x="2908300" y="2973388"/>
              <a:ext cx="936625" cy="93503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3200" dirty="0">
                  <a:solidFill>
                    <a:schemeClr val="bg1"/>
                  </a:solidFill>
                  <a:cs typeface="Arial" pitchFamily="34" charset="0"/>
                </a:rPr>
                <a:t>标题</a:t>
              </a:r>
              <a:endParaRPr lang="zh-CN" altLang="zh-CN" sz="3200" dirty="0">
                <a:solidFill>
                  <a:schemeClr val="bg1"/>
                </a:solidFill>
                <a:cs typeface="Arial" pitchFamily="34" charset="0"/>
              </a:endParaRPr>
            </a:p>
          </p:txBody>
        </p:sp>
        <p:grpSp>
          <p:nvGrpSpPr>
            <p:cNvPr id="19" name="Group 16">
              <a:extLst>
                <a:ext uri="{FF2B5EF4-FFF2-40B4-BE49-F238E27FC236}">
                  <a16:creationId xmlns:a16="http://schemas.microsoft.com/office/drawing/2014/main" id="{EAB4694C-5F5F-4B84-919C-F78EA7D7FB64}"/>
                </a:ext>
              </a:extLst>
            </p:cNvPr>
            <p:cNvGrpSpPr>
              <a:grpSpLocks/>
            </p:cNvGrpSpPr>
            <p:nvPr/>
          </p:nvGrpSpPr>
          <p:grpSpPr bwMode="auto">
            <a:xfrm>
              <a:off x="3468688" y="1414463"/>
              <a:ext cx="2395537" cy="2393950"/>
              <a:chOff x="1322528" y="1275606"/>
              <a:chExt cx="2394488" cy="2394488"/>
            </a:xfrm>
          </p:grpSpPr>
          <p:sp>
            <p:nvSpPr>
              <p:cNvPr id="25" name="Oval 18">
                <a:extLst>
                  <a:ext uri="{FF2B5EF4-FFF2-40B4-BE49-F238E27FC236}">
                    <a16:creationId xmlns:a16="http://schemas.microsoft.com/office/drawing/2014/main" id="{AC74945C-A796-4387-9DDC-E6CA9591BB91}"/>
                  </a:ext>
                </a:extLst>
              </p:cNvPr>
              <p:cNvSpPr/>
              <p:nvPr/>
            </p:nvSpPr>
            <p:spPr>
              <a:xfrm>
                <a:off x="1322528" y="1275606"/>
                <a:ext cx="2394488" cy="239448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zh-CN" sz="3200">
                  <a:solidFill>
                    <a:schemeClr val="bg1"/>
                  </a:solidFill>
                  <a:cs typeface="Arial" pitchFamily="34" charset="0"/>
                </a:endParaRPr>
              </a:p>
            </p:txBody>
          </p:sp>
          <p:sp>
            <p:nvSpPr>
              <p:cNvPr id="26" name="Rectangle 19">
                <a:extLst>
                  <a:ext uri="{FF2B5EF4-FFF2-40B4-BE49-F238E27FC236}">
                    <a16:creationId xmlns:a16="http://schemas.microsoft.com/office/drawing/2014/main" id="{07337FB4-3FEB-48F6-824B-3183B57094A9}"/>
                  </a:ext>
                </a:extLst>
              </p:cNvPr>
              <p:cNvSpPr/>
              <p:nvPr/>
            </p:nvSpPr>
            <p:spPr>
              <a:xfrm>
                <a:off x="1842208" y="1809126"/>
                <a:ext cx="1355130" cy="431464"/>
              </a:xfrm>
              <a:prstGeom prst="rect">
                <a:avLst/>
              </a:prstGeom>
            </p:spPr>
            <p:txBody>
              <a:bodyPr wrap="none">
                <a:spAutoFit/>
              </a:bodyPr>
              <a:lstStyle/>
              <a:p>
                <a:pPr algn="ctr"/>
                <a:r>
                  <a:rPr lang="zh-CN" altLang="en-US" sz="3600" dirty="0">
                    <a:solidFill>
                      <a:schemeClr val="bg1"/>
                    </a:solidFill>
                  </a:rPr>
                  <a:t>加入标题</a:t>
                </a:r>
                <a:endParaRPr lang="bg-BG" altLang="zh-CN" sz="3600" dirty="0">
                  <a:solidFill>
                    <a:schemeClr val="bg1"/>
                  </a:solidFill>
                </a:endParaRPr>
              </a:p>
            </p:txBody>
          </p:sp>
          <p:sp>
            <p:nvSpPr>
              <p:cNvPr id="27" name="Rectangle 20">
                <a:extLst>
                  <a:ext uri="{FF2B5EF4-FFF2-40B4-BE49-F238E27FC236}">
                    <a16:creationId xmlns:a16="http://schemas.microsoft.com/office/drawing/2014/main" id="{68FD3B1A-69E2-4674-8B5B-44178BC6DFCC}"/>
                  </a:ext>
                </a:extLst>
              </p:cNvPr>
              <p:cNvSpPr>
                <a:spLocks noChangeArrowheads="1"/>
              </p:cNvSpPr>
              <p:nvPr/>
            </p:nvSpPr>
            <p:spPr bwMode="auto">
              <a:xfrm>
                <a:off x="1511660" y="2209610"/>
                <a:ext cx="2016224" cy="1171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dirty="0">
                    <a:solidFill>
                      <a:schemeClr val="bg1"/>
                    </a:solidFill>
                    <a:latin typeface="GeosansLight" pitchFamily="2" charset="0"/>
                  </a:rPr>
                  <a:t>At </a:t>
                </a:r>
                <a:r>
                  <a:rPr lang="en-US" dirty="0" err="1">
                    <a:solidFill>
                      <a:schemeClr val="bg1"/>
                    </a:solidFill>
                    <a:latin typeface="GeosansLight" pitchFamily="2" charset="0"/>
                  </a:rPr>
                  <a:t>vero</a:t>
                </a:r>
                <a:r>
                  <a:rPr lang="en-US" dirty="0">
                    <a:solidFill>
                      <a:schemeClr val="bg1"/>
                    </a:solidFill>
                    <a:latin typeface="GeosansLight" pitchFamily="2" charset="0"/>
                  </a:rPr>
                  <a:t> </a:t>
                </a:r>
                <a:r>
                  <a:rPr lang="en-US" dirty="0" err="1">
                    <a:solidFill>
                      <a:schemeClr val="bg1"/>
                    </a:solidFill>
                    <a:latin typeface="GeosansLight" pitchFamily="2" charset="0"/>
                  </a:rPr>
                  <a:t>eos</a:t>
                </a:r>
                <a:r>
                  <a:rPr lang="en-US" dirty="0">
                    <a:solidFill>
                      <a:schemeClr val="bg1"/>
                    </a:solidFill>
                    <a:latin typeface="GeosansLight" pitchFamily="2" charset="0"/>
                  </a:rPr>
                  <a:t> et </a:t>
                </a:r>
                <a:r>
                  <a:rPr lang="en-US" dirty="0" err="1">
                    <a:solidFill>
                      <a:schemeClr val="bg1"/>
                    </a:solidFill>
                    <a:latin typeface="GeosansLight" pitchFamily="2" charset="0"/>
                  </a:rPr>
                  <a:t>accusamus</a:t>
                </a:r>
                <a:r>
                  <a:rPr lang="en-US" dirty="0">
                    <a:solidFill>
                      <a:schemeClr val="bg1"/>
                    </a:solidFill>
                    <a:latin typeface="GeosansLight" pitchFamily="2" charset="0"/>
                  </a:rPr>
                  <a:t> et </a:t>
                </a:r>
                <a:r>
                  <a:rPr lang="en-US" dirty="0" err="1">
                    <a:solidFill>
                      <a:schemeClr val="bg1"/>
                    </a:solidFill>
                    <a:latin typeface="GeosansLight" pitchFamily="2" charset="0"/>
                  </a:rPr>
                  <a:t>iusto</a:t>
                </a:r>
                <a:r>
                  <a:rPr lang="en-US" dirty="0">
                    <a:solidFill>
                      <a:schemeClr val="bg1"/>
                    </a:solidFill>
                    <a:latin typeface="GeosansLight" pitchFamily="2" charset="0"/>
                  </a:rPr>
                  <a:t> </a:t>
                </a:r>
                <a:r>
                  <a:rPr lang="en-US" dirty="0" err="1">
                    <a:solidFill>
                      <a:schemeClr val="bg1"/>
                    </a:solidFill>
                    <a:latin typeface="GeosansLight" pitchFamily="2" charset="0"/>
                  </a:rPr>
                  <a:t>odio</a:t>
                </a:r>
                <a:r>
                  <a:rPr lang="en-US" dirty="0">
                    <a:solidFill>
                      <a:schemeClr val="bg1"/>
                    </a:solidFill>
                    <a:latin typeface="GeosansLight" pitchFamily="2" charset="0"/>
                  </a:rPr>
                  <a:t> </a:t>
                </a:r>
                <a:r>
                  <a:rPr lang="en-US" dirty="0" err="1">
                    <a:solidFill>
                      <a:schemeClr val="bg1"/>
                    </a:solidFill>
                    <a:latin typeface="GeosansLight" pitchFamily="2" charset="0"/>
                  </a:rPr>
                  <a:t>dignissimos</a:t>
                </a:r>
                <a:r>
                  <a:rPr lang="en-US" dirty="0">
                    <a:solidFill>
                      <a:schemeClr val="bg1"/>
                    </a:solidFill>
                    <a:latin typeface="GeosansLight" pitchFamily="2" charset="0"/>
                  </a:rPr>
                  <a:t> </a:t>
                </a:r>
                <a:r>
                  <a:rPr lang="en-US" dirty="0" err="1">
                    <a:solidFill>
                      <a:schemeClr val="bg1"/>
                    </a:solidFill>
                    <a:latin typeface="GeosansLight" pitchFamily="2" charset="0"/>
                  </a:rPr>
                  <a:t>ducimus</a:t>
                </a:r>
                <a:r>
                  <a:rPr lang="en-US" dirty="0">
                    <a:solidFill>
                      <a:schemeClr val="bg1"/>
                    </a:solidFill>
                    <a:latin typeface="GeosansLight" pitchFamily="2" charset="0"/>
                  </a:rPr>
                  <a:t> qui </a:t>
                </a:r>
                <a:r>
                  <a:rPr lang="en-US" dirty="0" err="1">
                    <a:solidFill>
                      <a:schemeClr val="bg1"/>
                    </a:solidFill>
                    <a:latin typeface="GeosansLight" pitchFamily="2" charset="0"/>
                  </a:rPr>
                  <a:t>blanditiis</a:t>
                </a:r>
                <a:r>
                  <a:rPr lang="en-US" dirty="0">
                    <a:solidFill>
                      <a:schemeClr val="bg1"/>
                    </a:solidFill>
                    <a:latin typeface="GeosansLight" pitchFamily="2" charset="0"/>
                  </a:rPr>
                  <a:t> </a:t>
                </a:r>
                <a:r>
                  <a:rPr lang="en-US" dirty="0" err="1">
                    <a:solidFill>
                      <a:schemeClr val="bg1"/>
                    </a:solidFill>
                    <a:latin typeface="GeosansLight" pitchFamily="2" charset="0"/>
                  </a:rPr>
                  <a:t>praesentium</a:t>
                </a:r>
                <a:r>
                  <a:rPr lang="en-US" dirty="0">
                    <a:solidFill>
                      <a:schemeClr val="bg1"/>
                    </a:solidFill>
                    <a:latin typeface="GeosansLight" pitchFamily="2" charset="0"/>
                  </a:rPr>
                  <a:t> </a:t>
                </a:r>
                <a:r>
                  <a:rPr lang="en-US" dirty="0" err="1">
                    <a:solidFill>
                      <a:schemeClr val="bg1"/>
                    </a:solidFill>
                    <a:latin typeface="GeosansLight" pitchFamily="2" charset="0"/>
                  </a:rPr>
                  <a:t>voluptatum</a:t>
                </a:r>
                <a:r>
                  <a:rPr lang="en-US" dirty="0">
                    <a:solidFill>
                      <a:schemeClr val="bg1"/>
                    </a:solidFill>
                    <a:latin typeface="GeosansLight" pitchFamily="2" charset="0"/>
                  </a:rPr>
                  <a:t> </a:t>
                </a:r>
                <a:r>
                  <a:rPr lang="en-US" b="1" dirty="0" err="1">
                    <a:solidFill>
                      <a:schemeClr val="bg1"/>
                    </a:solidFill>
                    <a:latin typeface="GeosansLight" pitchFamily="2" charset="0"/>
                  </a:rPr>
                  <a:t>deleniti</a:t>
                </a:r>
                <a:r>
                  <a:rPr lang="en-US" b="1" dirty="0">
                    <a:solidFill>
                      <a:schemeClr val="bg1"/>
                    </a:solidFill>
                    <a:latin typeface="GeosansLight" pitchFamily="2" charset="0"/>
                  </a:rPr>
                  <a:t> </a:t>
                </a:r>
                <a:r>
                  <a:rPr lang="en-US" b="1" dirty="0" err="1">
                    <a:solidFill>
                      <a:schemeClr val="bg1"/>
                    </a:solidFill>
                    <a:latin typeface="GeosansLight" pitchFamily="2" charset="0"/>
                  </a:rPr>
                  <a:t>atque</a:t>
                </a:r>
                <a:r>
                  <a:rPr lang="en-US" b="1" dirty="0">
                    <a:solidFill>
                      <a:schemeClr val="bg1"/>
                    </a:solidFill>
                    <a:latin typeface="GeosansLight" pitchFamily="2" charset="0"/>
                  </a:rPr>
                  <a:t> </a:t>
                </a:r>
                <a:r>
                  <a:rPr lang="en-US" b="1" dirty="0" err="1">
                    <a:solidFill>
                      <a:schemeClr val="bg1"/>
                    </a:solidFill>
                    <a:latin typeface="GeosansLight" pitchFamily="2" charset="0"/>
                  </a:rPr>
                  <a:t>corrupti</a:t>
                </a:r>
                <a:r>
                  <a:rPr lang="en-US" b="1" dirty="0">
                    <a:solidFill>
                      <a:schemeClr val="bg1"/>
                    </a:solidFill>
                    <a:latin typeface="GeosansLight" pitchFamily="2" charset="0"/>
                  </a:rPr>
                  <a:t> </a:t>
                </a:r>
                <a:r>
                  <a:rPr lang="en-US" dirty="0">
                    <a:solidFill>
                      <a:schemeClr val="bg1"/>
                    </a:solidFill>
                    <a:latin typeface="GeosansLight" pitchFamily="2" charset="0"/>
                  </a:rPr>
                  <a:t>quos </a:t>
                </a:r>
                <a:r>
                  <a:rPr lang="en-US" dirty="0" err="1">
                    <a:solidFill>
                      <a:schemeClr val="bg1"/>
                    </a:solidFill>
                    <a:latin typeface="GeosansLight" pitchFamily="2" charset="0"/>
                  </a:rPr>
                  <a:t>dolores</a:t>
                </a:r>
                <a:r>
                  <a:rPr lang="en-US" dirty="0">
                    <a:solidFill>
                      <a:schemeClr val="bg1"/>
                    </a:solidFill>
                    <a:latin typeface="GeosansLight" pitchFamily="2" charset="0"/>
                  </a:rPr>
                  <a:t> et </a:t>
                </a:r>
                <a:r>
                  <a:rPr lang="en-US" dirty="0" err="1">
                    <a:solidFill>
                      <a:schemeClr val="bg1"/>
                    </a:solidFill>
                    <a:latin typeface="GeosansLight" pitchFamily="2" charset="0"/>
                  </a:rPr>
                  <a:t>quas</a:t>
                </a:r>
                <a:r>
                  <a:rPr lang="en-US" dirty="0">
                    <a:solidFill>
                      <a:schemeClr val="bg1"/>
                    </a:solidFill>
                    <a:latin typeface="GeosansLight" pitchFamily="2" charset="0"/>
                  </a:rPr>
                  <a:t>.</a:t>
                </a:r>
                <a:endParaRPr lang="bg-BG" altLang="zh-CN" dirty="0">
                  <a:solidFill>
                    <a:schemeClr val="bg1"/>
                  </a:solidFill>
                  <a:latin typeface="WeblySleek UI"/>
                </a:endParaRPr>
              </a:p>
            </p:txBody>
          </p:sp>
        </p:grpSp>
        <p:grpSp>
          <p:nvGrpSpPr>
            <p:cNvPr id="20" name="Group 21">
              <a:extLst>
                <a:ext uri="{FF2B5EF4-FFF2-40B4-BE49-F238E27FC236}">
                  <a16:creationId xmlns:a16="http://schemas.microsoft.com/office/drawing/2014/main" id="{BB4D9019-C6E1-40CB-BE74-12EE98C5DFDF}"/>
                </a:ext>
              </a:extLst>
            </p:cNvPr>
            <p:cNvGrpSpPr>
              <a:grpSpLocks/>
            </p:cNvGrpSpPr>
            <p:nvPr/>
          </p:nvGrpSpPr>
          <p:grpSpPr bwMode="auto">
            <a:xfrm>
              <a:off x="6038850" y="1414463"/>
              <a:ext cx="2393950" cy="2393950"/>
              <a:chOff x="1322528" y="1275606"/>
              <a:chExt cx="2394488" cy="2394488"/>
            </a:xfrm>
          </p:grpSpPr>
          <p:sp>
            <p:nvSpPr>
              <p:cNvPr id="22" name="Oval 22">
                <a:extLst>
                  <a:ext uri="{FF2B5EF4-FFF2-40B4-BE49-F238E27FC236}">
                    <a16:creationId xmlns:a16="http://schemas.microsoft.com/office/drawing/2014/main" id="{0E071151-8421-469B-8B68-45D443C06EFF}"/>
                  </a:ext>
                </a:extLst>
              </p:cNvPr>
              <p:cNvSpPr/>
              <p:nvPr/>
            </p:nvSpPr>
            <p:spPr>
              <a:xfrm>
                <a:off x="1322528" y="1275606"/>
                <a:ext cx="2394488" cy="239448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zh-CN" sz="3200">
                  <a:solidFill>
                    <a:schemeClr val="bg1"/>
                  </a:solidFill>
                  <a:cs typeface="Arial" pitchFamily="34" charset="0"/>
                </a:endParaRPr>
              </a:p>
            </p:txBody>
          </p:sp>
          <p:sp>
            <p:nvSpPr>
              <p:cNvPr id="23" name="Rectangle 23">
                <a:extLst>
                  <a:ext uri="{FF2B5EF4-FFF2-40B4-BE49-F238E27FC236}">
                    <a16:creationId xmlns:a16="http://schemas.microsoft.com/office/drawing/2014/main" id="{4A5FCF2E-304F-4357-B2A2-86EB2085F5EC}"/>
                  </a:ext>
                </a:extLst>
              </p:cNvPr>
              <p:cNvSpPr/>
              <p:nvPr/>
            </p:nvSpPr>
            <p:spPr>
              <a:xfrm>
                <a:off x="1841757" y="1809126"/>
                <a:ext cx="1356027" cy="431464"/>
              </a:xfrm>
              <a:prstGeom prst="rect">
                <a:avLst/>
              </a:prstGeom>
            </p:spPr>
            <p:txBody>
              <a:bodyPr wrap="none">
                <a:spAutoFit/>
              </a:bodyPr>
              <a:lstStyle/>
              <a:p>
                <a:pPr algn="ctr"/>
                <a:r>
                  <a:rPr lang="zh-CN" altLang="en-US" sz="3600" dirty="0">
                    <a:solidFill>
                      <a:schemeClr val="bg1"/>
                    </a:solidFill>
                  </a:rPr>
                  <a:t>加入标题</a:t>
                </a:r>
                <a:endParaRPr lang="bg-BG" altLang="zh-CN" sz="3600" dirty="0">
                  <a:solidFill>
                    <a:schemeClr val="bg1"/>
                  </a:solidFill>
                </a:endParaRPr>
              </a:p>
            </p:txBody>
          </p:sp>
          <p:sp>
            <p:nvSpPr>
              <p:cNvPr id="24" name="Rectangle 24">
                <a:extLst>
                  <a:ext uri="{FF2B5EF4-FFF2-40B4-BE49-F238E27FC236}">
                    <a16:creationId xmlns:a16="http://schemas.microsoft.com/office/drawing/2014/main" id="{23DB7FF7-64F0-4319-957B-A06753A6E54F}"/>
                  </a:ext>
                </a:extLst>
              </p:cNvPr>
              <p:cNvSpPr>
                <a:spLocks noChangeArrowheads="1"/>
              </p:cNvSpPr>
              <p:nvPr/>
            </p:nvSpPr>
            <p:spPr bwMode="auto">
              <a:xfrm>
                <a:off x="1511660" y="2209610"/>
                <a:ext cx="2016224" cy="1171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en-US">
                    <a:solidFill>
                      <a:schemeClr val="bg1"/>
                    </a:solidFill>
                    <a:latin typeface="GeosansLight" pitchFamily="2" charset="0"/>
                  </a:rPr>
                  <a:t>At vero eos et accusamus et iusto odio dignissimos ducimus qui blanditiis praesentium voluptatum </a:t>
                </a:r>
                <a:r>
                  <a:rPr lang="en-US" b="1">
                    <a:solidFill>
                      <a:schemeClr val="bg1"/>
                    </a:solidFill>
                    <a:latin typeface="GeosansLight" pitchFamily="2" charset="0"/>
                  </a:rPr>
                  <a:t>deleniti atque corrupti </a:t>
                </a:r>
                <a:r>
                  <a:rPr lang="en-US">
                    <a:solidFill>
                      <a:schemeClr val="bg1"/>
                    </a:solidFill>
                    <a:latin typeface="GeosansLight" pitchFamily="2" charset="0"/>
                  </a:rPr>
                  <a:t>quos dolores et quas.</a:t>
                </a:r>
                <a:endParaRPr lang="bg-BG" altLang="zh-CN">
                  <a:solidFill>
                    <a:schemeClr val="bg1"/>
                  </a:solidFill>
                  <a:latin typeface="WeblySleek UI"/>
                </a:endParaRPr>
              </a:p>
            </p:txBody>
          </p:sp>
        </p:grpSp>
        <p:sp>
          <p:nvSpPr>
            <p:cNvPr id="21" name="Oval 25">
              <a:extLst>
                <a:ext uri="{FF2B5EF4-FFF2-40B4-BE49-F238E27FC236}">
                  <a16:creationId xmlns:a16="http://schemas.microsoft.com/office/drawing/2014/main" id="{A87AE163-4F92-48FA-97E0-5A5FB83CBE90}"/>
                </a:ext>
              </a:extLst>
            </p:cNvPr>
            <p:cNvSpPr/>
            <p:nvPr/>
          </p:nvSpPr>
          <p:spPr>
            <a:xfrm>
              <a:off x="5473700" y="1308100"/>
              <a:ext cx="936625" cy="935038"/>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a:r>
                <a:rPr lang="zh-CN" altLang="en-US" sz="3200" dirty="0">
                  <a:solidFill>
                    <a:schemeClr val="bg1"/>
                  </a:solidFill>
                  <a:cs typeface="Arial" pitchFamily="34" charset="0"/>
                </a:rPr>
                <a:t>标题</a:t>
              </a:r>
              <a:endParaRPr lang="zh-CN" altLang="zh-CN" sz="3200" dirty="0">
                <a:solidFill>
                  <a:schemeClr val="bg1"/>
                </a:solidFill>
                <a:cs typeface="Arial" pitchFamily="34" charset="0"/>
              </a:endParaRPr>
            </a:p>
          </p:txBody>
        </p:sp>
      </p:grpSp>
    </p:spTree>
    <p:extLst>
      <p:ext uri="{BB962C8B-B14F-4D97-AF65-F5344CB8AC3E}">
        <p14:creationId xmlns:p14="http://schemas.microsoft.com/office/powerpoint/2010/main" val="2027497573"/>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1250" fill="hold"/>
                                        <p:tgtEl>
                                          <p:spTgt spid="11"/>
                                        </p:tgtEl>
                                        <p:attrNameLst>
                                          <p:attrName>ppt_x</p:attrName>
                                        </p:attrNameLst>
                                      </p:cBhvr>
                                      <p:tavLst>
                                        <p:tav tm="0">
                                          <p:val>
                                            <p:strVal val="#ppt_x"/>
                                          </p:val>
                                        </p:tav>
                                        <p:tav tm="100000">
                                          <p:val>
                                            <p:strVal val="#ppt_x"/>
                                          </p:val>
                                        </p:tav>
                                      </p:tavLst>
                                    </p:anim>
                                    <p:anim calcmode="lin" valueType="num">
                                      <p:cBhvr additive="base">
                                        <p:cTn id="13" dur="1250" fill="hold"/>
                                        <p:tgtEl>
                                          <p:spTgt spid="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15" cstate="print">
                <a:extLst>
                  <a:ext uri="{BEBA8EAE-BF5A-486C-A8C5-ECC9F3942E4B}">
                    <a14:imgProps xmlns:a14="http://schemas.microsoft.com/office/drawing/2010/main">
                      <a14:imgLayer r:embed="rId16">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sp>
        <p:nvSpPr>
          <p:cNvPr id="11" name="PA_等腰三角形 2">
            <a:extLst>
              <a:ext uri="{FF2B5EF4-FFF2-40B4-BE49-F238E27FC236}">
                <a16:creationId xmlns:a16="http://schemas.microsoft.com/office/drawing/2014/main" id="{635D738F-17D2-4CDF-8E3B-33DEB6F55A25}"/>
              </a:ext>
            </a:extLst>
          </p:cNvPr>
          <p:cNvSpPr>
            <a:spLocks noChangeArrowheads="1"/>
          </p:cNvSpPr>
          <p:nvPr>
            <p:custDataLst>
              <p:tags r:id="rId1"/>
            </p:custDataLst>
          </p:nvPr>
        </p:nvSpPr>
        <p:spPr bwMode="auto">
          <a:xfrm rot="7485244">
            <a:off x="3024187" y="2221813"/>
            <a:ext cx="3813175" cy="5048250"/>
          </a:xfrm>
          <a:prstGeom prst="triangle">
            <a:avLst>
              <a:gd name="adj" fmla="val 50000"/>
            </a:avLst>
          </a:prstGeom>
          <a:noFill/>
          <a:ln>
            <a:solidFill>
              <a:schemeClr val="bg1"/>
            </a:solid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chemeClr val="bg1"/>
              </a:solidFill>
              <a:latin typeface="宋体" panose="02010600030101010101" pitchFamily="2" charset="-122"/>
              <a:sym typeface="宋体" panose="02010600030101010101" pitchFamily="2" charset="-122"/>
            </a:endParaRPr>
          </a:p>
        </p:txBody>
      </p:sp>
      <p:sp>
        <p:nvSpPr>
          <p:cNvPr id="13" name="PA_等腰三角形 3">
            <a:extLst>
              <a:ext uri="{FF2B5EF4-FFF2-40B4-BE49-F238E27FC236}">
                <a16:creationId xmlns:a16="http://schemas.microsoft.com/office/drawing/2014/main" id="{140A4F39-76FC-4F50-AD0B-96E4550C6B5B}"/>
              </a:ext>
            </a:extLst>
          </p:cNvPr>
          <p:cNvSpPr>
            <a:spLocks noChangeArrowheads="1"/>
          </p:cNvSpPr>
          <p:nvPr>
            <p:custDataLst>
              <p:tags r:id="rId2"/>
            </p:custDataLst>
          </p:nvPr>
        </p:nvSpPr>
        <p:spPr bwMode="auto">
          <a:xfrm rot="10159904">
            <a:off x="5187950" y="1978925"/>
            <a:ext cx="2973388" cy="4200525"/>
          </a:xfrm>
          <a:prstGeom prst="triangle">
            <a:avLst>
              <a:gd name="adj" fmla="val 50000"/>
            </a:avLst>
          </a:prstGeom>
          <a:noFill/>
          <a:ln>
            <a:solidFill>
              <a:schemeClr val="bg1"/>
            </a:solid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chemeClr val="bg1"/>
              </a:solidFill>
              <a:latin typeface="宋体" panose="02010600030101010101" pitchFamily="2" charset="-122"/>
              <a:sym typeface="宋体" panose="02010600030101010101" pitchFamily="2" charset="-122"/>
            </a:endParaRPr>
          </a:p>
        </p:txBody>
      </p:sp>
      <p:sp>
        <p:nvSpPr>
          <p:cNvPr id="18" name="PA_等腰三角形 4">
            <a:extLst>
              <a:ext uri="{FF2B5EF4-FFF2-40B4-BE49-F238E27FC236}">
                <a16:creationId xmlns:a16="http://schemas.microsoft.com/office/drawing/2014/main" id="{0B67650B-ABA5-445D-8492-42931ABE18CF}"/>
              </a:ext>
            </a:extLst>
          </p:cNvPr>
          <p:cNvSpPr>
            <a:spLocks noChangeArrowheads="1"/>
          </p:cNvSpPr>
          <p:nvPr>
            <p:custDataLst>
              <p:tags r:id="rId3"/>
            </p:custDataLst>
          </p:nvPr>
        </p:nvSpPr>
        <p:spPr bwMode="auto">
          <a:xfrm rot="-8760452">
            <a:off x="6946900" y="2944125"/>
            <a:ext cx="2289175" cy="3471863"/>
          </a:xfrm>
          <a:prstGeom prst="triangle">
            <a:avLst>
              <a:gd name="adj" fmla="val 50000"/>
            </a:avLst>
          </a:prstGeom>
          <a:noFill/>
          <a:ln>
            <a:solidFill>
              <a:schemeClr val="bg1"/>
            </a:solidFill>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chemeClr val="bg1"/>
              </a:solidFill>
              <a:latin typeface="宋体" panose="02010600030101010101" pitchFamily="2" charset="-122"/>
              <a:sym typeface="宋体" panose="02010600030101010101" pitchFamily="2" charset="-122"/>
            </a:endParaRPr>
          </a:p>
        </p:txBody>
      </p:sp>
      <p:sp>
        <p:nvSpPr>
          <p:cNvPr id="19" name="PA_等腰三角形 5">
            <a:extLst>
              <a:ext uri="{FF2B5EF4-FFF2-40B4-BE49-F238E27FC236}">
                <a16:creationId xmlns:a16="http://schemas.microsoft.com/office/drawing/2014/main" id="{9F0F878A-E0F1-4F9A-BAF4-9D4F478E7307}"/>
              </a:ext>
            </a:extLst>
          </p:cNvPr>
          <p:cNvSpPr>
            <a:spLocks noChangeArrowheads="1"/>
          </p:cNvSpPr>
          <p:nvPr>
            <p:custDataLst>
              <p:tags r:id="rId4"/>
            </p:custDataLst>
          </p:nvPr>
        </p:nvSpPr>
        <p:spPr bwMode="auto">
          <a:xfrm rot="-6010607">
            <a:off x="7788275" y="4596713"/>
            <a:ext cx="1284287" cy="2655888"/>
          </a:xfrm>
          <a:prstGeom prst="triangle">
            <a:avLst>
              <a:gd name="adj" fmla="val 50000"/>
            </a:avLst>
          </a:prstGeom>
          <a:noFill/>
          <a:ln>
            <a:solidFill>
              <a:schemeClr val="bg1"/>
            </a:solidFill>
          </a:ln>
          <a:extLst/>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endParaRPr lang="zh-CN" altLang="zh-CN" sz="1800">
              <a:solidFill>
                <a:schemeClr val="bg1"/>
              </a:solidFill>
              <a:latin typeface="宋体" panose="02010600030101010101" pitchFamily="2" charset="-122"/>
              <a:sym typeface="宋体" panose="02010600030101010101" pitchFamily="2" charset="-122"/>
            </a:endParaRPr>
          </a:p>
        </p:txBody>
      </p:sp>
      <p:sp>
        <p:nvSpPr>
          <p:cNvPr id="20" name="PA_淘宝店chenying0907出品 44">
            <a:extLst>
              <a:ext uri="{FF2B5EF4-FFF2-40B4-BE49-F238E27FC236}">
                <a16:creationId xmlns:a16="http://schemas.microsoft.com/office/drawing/2014/main" id="{07CC3B82-E29C-4FFB-84B0-3F6B1BF53DD3}"/>
              </a:ext>
            </a:extLst>
          </p:cNvPr>
          <p:cNvSpPr>
            <a:spLocks noChangeArrowheads="1"/>
          </p:cNvSpPr>
          <p:nvPr>
            <p:custDataLst>
              <p:tags r:id="rId5"/>
            </p:custDataLst>
          </p:nvPr>
        </p:nvSpPr>
        <p:spPr bwMode="auto">
          <a:xfrm>
            <a:off x="1116013" y="2864750"/>
            <a:ext cx="17494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2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点击添加文本</a:t>
            </a:r>
          </a:p>
        </p:txBody>
      </p:sp>
      <p:sp>
        <p:nvSpPr>
          <p:cNvPr id="21" name="PA_淘宝店chenying0907出品 44">
            <a:extLst>
              <a:ext uri="{FF2B5EF4-FFF2-40B4-BE49-F238E27FC236}">
                <a16:creationId xmlns:a16="http://schemas.microsoft.com/office/drawing/2014/main" id="{651E3F15-73C8-47A5-AD3F-EA71230CCAE6}"/>
              </a:ext>
            </a:extLst>
          </p:cNvPr>
          <p:cNvSpPr>
            <a:spLocks noChangeArrowheads="1"/>
          </p:cNvSpPr>
          <p:nvPr>
            <p:custDataLst>
              <p:tags r:id="rId6"/>
            </p:custDataLst>
          </p:nvPr>
        </p:nvSpPr>
        <p:spPr bwMode="auto">
          <a:xfrm>
            <a:off x="5281613" y="1437588"/>
            <a:ext cx="17494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2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点击添加文本</a:t>
            </a:r>
          </a:p>
        </p:txBody>
      </p:sp>
      <p:sp>
        <p:nvSpPr>
          <p:cNvPr id="22" name="PA_淘宝店chenying0907出品 44">
            <a:extLst>
              <a:ext uri="{FF2B5EF4-FFF2-40B4-BE49-F238E27FC236}">
                <a16:creationId xmlns:a16="http://schemas.microsoft.com/office/drawing/2014/main" id="{8DDD3EBA-E523-4A39-A717-1A65523DDB3C}"/>
              </a:ext>
            </a:extLst>
          </p:cNvPr>
          <p:cNvSpPr>
            <a:spLocks noChangeArrowheads="1"/>
          </p:cNvSpPr>
          <p:nvPr>
            <p:custDataLst>
              <p:tags r:id="rId7"/>
            </p:custDataLst>
          </p:nvPr>
        </p:nvSpPr>
        <p:spPr bwMode="auto">
          <a:xfrm>
            <a:off x="8778875" y="2664725"/>
            <a:ext cx="17494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2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点击添加文本</a:t>
            </a:r>
          </a:p>
        </p:txBody>
      </p:sp>
      <p:sp>
        <p:nvSpPr>
          <p:cNvPr id="23" name="PA_淘宝店chenying0907出品 44">
            <a:extLst>
              <a:ext uri="{FF2B5EF4-FFF2-40B4-BE49-F238E27FC236}">
                <a16:creationId xmlns:a16="http://schemas.microsoft.com/office/drawing/2014/main" id="{DB3A327D-D3A4-46B9-AC0E-3EC311B3CD52}"/>
              </a:ext>
            </a:extLst>
          </p:cNvPr>
          <p:cNvSpPr>
            <a:spLocks noChangeArrowheads="1"/>
          </p:cNvSpPr>
          <p:nvPr>
            <p:custDataLst>
              <p:tags r:id="rId8"/>
            </p:custDataLst>
          </p:nvPr>
        </p:nvSpPr>
        <p:spPr bwMode="auto">
          <a:xfrm>
            <a:off x="9972675" y="5523813"/>
            <a:ext cx="17494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zh-CN" altLang="en-US" sz="20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点击添加文本</a:t>
            </a:r>
          </a:p>
        </p:txBody>
      </p:sp>
      <p:sp>
        <p:nvSpPr>
          <p:cNvPr id="24" name="PA_淘宝店chenying0907出品 10">
            <a:extLst>
              <a:ext uri="{FF2B5EF4-FFF2-40B4-BE49-F238E27FC236}">
                <a16:creationId xmlns:a16="http://schemas.microsoft.com/office/drawing/2014/main" id="{388A3495-EA69-4E28-A5D5-3F4EF7CF16A9}"/>
              </a:ext>
            </a:extLst>
          </p:cNvPr>
          <p:cNvSpPr>
            <a:spLocks noChangeArrowheads="1"/>
          </p:cNvSpPr>
          <p:nvPr>
            <p:custDataLst>
              <p:tags r:id="rId9"/>
            </p:custDataLst>
          </p:nvPr>
        </p:nvSpPr>
        <p:spPr bwMode="auto">
          <a:xfrm>
            <a:off x="2925763" y="3909325"/>
            <a:ext cx="2416175"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6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50%</a:t>
            </a:r>
            <a:endParaRPr lang="zh-CN" altLang="en-US" sz="6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PA_淘宝店chenying0907出品 11">
            <a:extLst>
              <a:ext uri="{FF2B5EF4-FFF2-40B4-BE49-F238E27FC236}">
                <a16:creationId xmlns:a16="http://schemas.microsoft.com/office/drawing/2014/main" id="{6248DB11-A258-4121-BF00-5D5E801123CD}"/>
              </a:ext>
            </a:extLst>
          </p:cNvPr>
          <p:cNvSpPr>
            <a:spLocks noChangeArrowheads="1"/>
          </p:cNvSpPr>
          <p:nvPr>
            <p:custDataLst>
              <p:tags r:id="rId10"/>
            </p:custDataLst>
          </p:nvPr>
        </p:nvSpPr>
        <p:spPr bwMode="auto">
          <a:xfrm>
            <a:off x="5595938" y="3215588"/>
            <a:ext cx="2008187"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44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30%</a:t>
            </a:r>
            <a:endParaRPr lang="zh-CN" altLang="en-US" sz="44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PA_淘宝店chenying0907出品 12">
            <a:extLst>
              <a:ext uri="{FF2B5EF4-FFF2-40B4-BE49-F238E27FC236}">
                <a16:creationId xmlns:a16="http://schemas.microsoft.com/office/drawing/2014/main" id="{EF12CAAC-9949-49B0-9362-7035B7A7455B}"/>
              </a:ext>
            </a:extLst>
          </p:cNvPr>
          <p:cNvSpPr>
            <a:spLocks noChangeArrowheads="1"/>
          </p:cNvSpPr>
          <p:nvPr>
            <p:custDataLst>
              <p:tags r:id="rId11"/>
            </p:custDataLst>
          </p:nvPr>
        </p:nvSpPr>
        <p:spPr bwMode="auto">
          <a:xfrm>
            <a:off x="7732713" y="3998225"/>
            <a:ext cx="14827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sz="3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20%</a:t>
            </a:r>
            <a:endParaRPr lang="zh-CN" altLang="en-US" sz="3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PA_淘宝店chenying0907出品 13">
            <a:extLst>
              <a:ext uri="{FF2B5EF4-FFF2-40B4-BE49-F238E27FC236}">
                <a16:creationId xmlns:a16="http://schemas.microsoft.com/office/drawing/2014/main" id="{51EE94AA-6029-432A-A894-60D94D4914FB}"/>
              </a:ext>
            </a:extLst>
          </p:cNvPr>
          <p:cNvSpPr>
            <a:spLocks noChangeArrowheads="1"/>
          </p:cNvSpPr>
          <p:nvPr>
            <p:custDataLst>
              <p:tags r:id="rId12"/>
            </p:custDataLst>
          </p:nvPr>
        </p:nvSpPr>
        <p:spPr bwMode="auto">
          <a:xfrm>
            <a:off x="8261350" y="5595250"/>
            <a:ext cx="16764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eaLnBrk="1" hangingPunct="1">
              <a:lnSpc>
                <a:spcPct val="100000"/>
              </a:lnSpc>
              <a:spcBef>
                <a:spcPct val="0"/>
              </a:spcBef>
              <a:buFont typeface="Arial" panose="020B0604020202020204" pitchFamily="34" charset="0"/>
              <a:buNone/>
            </a:pPr>
            <a:r>
              <a:rPr lang="en-US" altLang="zh-CN">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10%</a:t>
            </a:r>
            <a:endParaRPr lang="zh-CN" alt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extLst>
      <p:ext uri="{BB962C8B-B14F-4D97-AF65-F5344CB8AC3E}">
        <p14:creationId xmlns:p14="http://schemas.microsoft.com/office/powerpoint/2010/main" val="2382947152"/>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16" presetClass="entr" presetSubtype="21" fill="hold" grpId="0" nodeType="withEffect" nodePh="1">
                                  <p:stCondLst>
                                    <p:cond delay="0"/>
                                  </p:stCondLst>
                                  <p:endCondLst>
                                    <p:cond evt="begin" delay="0">
                                      <p:tn val="9"/>
                                    </p:cond>
                                  </p:endCondLst>
                                  <p:childTnLst>
                                    <p:set>
                                      <p:cBhvr>
                                        <p:cTn id="10" dur="1" fill="hold">
                                          <p:stCondLst>
                                            <p:cond delay="0"/>
                                          </p:stCondLst>
                                        </p:cTn>
                                        <p:tgtEl>
                                          <p:spTgt spid="11"/>
                                        </p:tgtEl>
                                        <p:attrNameLst>
                                          <p:attrName>style.visibility</p:attrName>
                                        </p:attrNameLst>
                                      </p:cBhvr>
                                      <p:to>
                                        <p:strVal val="visible"/>
                                      </p:to>
                                    </p:set>
                                    <p:animEffect transition="in" filter="barn(inVertical)">
                                      <p:cBhvr>
                                        <p:cTn id="11" dur="500"/>
                                        <p:tgtEl>
                                          <p:spTgt spid="11"/>
                                        </p:tgtEl>
                                      </p:cBhvr>
                                    </p:animEffect>
                                  </p:childTnLst>
                                </p:cTn>
                              </p:par>
                              <p:par>
                                <p:cTn id="12" presetID="10" presetClass="entr" presetSubtype="0" fill="hold" grpId="0" nodeType="withEffect" nodePh="1">
                                  <p:stCondLst>
                                    <p:cond delay="200"/>
                                  </p:stCondLst>
                                  <p:endCondLst>
                                    <p:cond evt="begin" delay="0">
                                      <p:tn val="12"/>
                                    </p:cond>
                                  </p:end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10" presetClass="entr" presetSubtype="0" fill="hold" grpId="0" nodeType="withEffect" nodePh="1">
                                  <p:stCondLst>
                                    <p:cond delay="400"/>
                                  </p:stCondLst>
                                  <p:endCondLst>
                                    <p:cond evt="begin" delay="0">
                                      <p:tn val="15"/>
                                    </p:cond>
                                  </p:end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par>
                                <p:cTn id="18" presetID="10" presetClass="entr" presetSubtype="0" fill="hold" grpId="0" nodeType="withEffect" nodePh="1">
                                  <p:stCondLst>
                                    <p:cond delay="600"/>
                                  </p:stCondLst>
                                  <p:endCondLst>
                                    <p:cond evt="begin" delay="0">
                                      <p:tn val="18"/>
                                    </p:cond>
                                  </p:end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par>
                                <p:cTn id="21" presetID="10" presetClass="entr" presetSubtype="0" fill="hold" grpId="0" nodeType="withEffect">
                                  <p:stCondLst>
                                    <p:cond delay="80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100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par>
                                <p:cTn id="27" presetID="10" presetClass="entr" presetSubtype="0" fill="hold" grpId="0" nodeType="withEffect">
                                  <p:stCondLst>
                                    <p:cond delay="120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par>
                                <p:cTn id="30" presetID="10" presetClass="entr" presetSubtype="0" fill="hold" grpId="0" nodeType="withEffect">
                                  <p:stCondLst>
                                    <p:cond delay="140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grpId="0" nodeType="withEffect">
                                  <p:stCondLst>
                                    <p:cond delay="160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par>
                                <p:cTn id="36" presetID="10" presetClass="entr" presetSubtype="0" fill="hold" grpId="0" nodeType="withEffect">
                                  <p:stCondLst>
                                    <p:cond delay="1800"/>
                                  </p:stCondLst>
                                  <p:childTnLst>
                                    <p:set>
                                      <p:cBhvr>
                                        <p:cTn id="37" dur="1" fill="hold">
                                          <p:stCondLst>
                                            <p:cond delay="0"/>
                                          </p:stCondLst>
                                        </p:cTn>
                                        <p:tgtEl>
                                          <p:spTgt spid="25"/>
                                        </p:tgtEl>
                                        <p:attrNameLst>
                                          <p:attrName>style.visibility</p:attrName>
                                        </p:attrNameLst>
                                      </p:cBhvr>
                                      <p:to>
                                        <p:strVal val="visible"/>
                                      </p:to>
                                    </p:set>
                                    <p:animEffect transition="in" filter="fade">
                                      <p:cBhvr>
                                        <p:cTn id="38" dur="500"/>
                                        <p:tgtEl>
                                          <p:spTgt spid="25"/>
                                        </p:tgtEl>
                                      </p:cBhvr>
                                    </p:animEffect>
                                  </p:childTnLst>
                                </p:cTn>
                              </p:par>
                              <p:par>
                                <p:cTn id="39" presetID="10" presetClass="entr" presetSubtype="0" fill="hold" grpId="0" nodeType="withEffect">
                                  <p:stCondLst>
                                    <p:cond delay="2000"/>
                                  </p:stCondLst>
                                  <p:childTnLst>
                                    <p:set>
                                      <p:cBhvr>
                                        <p:cTn id="40" dur="1" fill="hold">
                                          <p:stCondLst>
                                            <p:cond delay="0"/>
                                          </p:stCondLst>
                                        </p:cTn>
                                        <p:tgtEl>
                                          <p:spTgt spid="26"/>
                                        </p:tgtEl>
                                        <p:attrNameLst>
                                          <p:attrName>style.visibility</p:attrName>
                                        </p:attrNameLst>
                                      </p:cBhvr>
                                      <p:to>
                                        <p:strVal val="visible"/>
                                      </p:to>
                                    </p:set>
                                    <p:animEffect transition="in" filter="fade">
                                      <p:cBhvr>
                                        <p:cTn id="41" dur="500"/>
                                        <p:tgtEl>
                                          <p:spTgt spid="26"/>
                                        </p:tgtEl>
                                      </p:cBhvr>
                                    </p:animEffect>
                                  </p:childTnLst>
                                </p:cTn>
                              </p:par>
                              <p:par>
                                <p:cTn id="42" presetID="10" presetClass="entr" presetSubtype="0" fill="hold" grpId="0" nodeType="withEffect">
                                  <p:stCondLst>
                                    <p:cond delay="220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8" grpId="0"/>
      <p:bldP spid="19" grpId="0"/>
      <p:bldP spid="20" grpId="0"/>
      <p:bldP spid="21" grpId="0"/>
      <p:bldP spid="22" grpId="0"/>
      <p:bldP spid="23" grpId="0"/>
      <p:bldP spid="24" grpId="0"/>
      <p:bldP spid="25" grpId="0"/>
      <p:bldP spid="26" grpId="0"/>
      <p:bldP spid="2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grpSp>
        <p:nvGrpSpPr>
          <p:cNvPr id="11" name="组合 10">
            <a:extLst>
              <a:ext uri="{FF2B5EF4-FFF2-40B4-BE49-F238E27FC236}">
                <a16:creationId xmlns:a16="http://schemas.microsoft.com/office/drawing/2014/main" id="{8DAD1B08-E95F-416A-A454-623A04F5AF7E}"/>
              </a:ext>
            </a:extLst>
          </p:cNvPr>
          <p:cNvGrpSpPr/>
          <p:nvPr/>
        </p:nvGrpSpPr>
        <p:grpSpPr>
          <a:xfrm>
            <a:off x="1169585" y="1486975"/>
            <a:ext cx="10137043" cy="4865410"/>
            <a:chOff x="641950" y="1116290"/>
            <a:chExt cx="7270150" cy="3489406"/>
          </a:xfrm>
        </p:grpSpPr>
        <p:grpSp>
          <p:nvGrpSpPr>
            <p:cNvPr id="13" name="Group 10">
              <a:extLst>
                <a:ext uri="{FF2B5EF4-FFF2-40B4-BE49-F238E27FC236}">
                  <a16:creationId xmlns:a16="http://schemas.microsoft.com/office/drawing/2014/main" id="{4CC66C74-3F36-4E95-AB21-DF29449C71FA}"/>
                </a:ext>
              </a:extLst>
            </p:cNvPr>
            <p:cNvGrpSpPr>
              <a:grpSpLocks/>
            </p:cNvGrpSpPr>
            <p:nvPr/>
          </p:nvGrpSpPr>
          <p:grpSpPr bwMode="auto">
            <a:xfrm>
              <a:off x="641950" y="1730527"/>
              <a:ext cx="2724150" cy="2875169"/>
              <a:chOff x="2908300" y="2109788"/>
              <a:chExt cx="1489075" cy="1571625"/>
            </a:xfrm>
          </p:grpSpPr>
          <p:grpSp>
            <p:nvGrpSpPr>
              <p:cNvPr id="34" name="Group 58">
                <a:extLst>
                  <a:ext uri="{FF2B5EF4-FFF2-40B4-BE49-F238E27FC236}">
                    <a16:creationId xmlns:a16="http://schemas.microsoft.com/office/drawing/2014/main" id="{C87C30EF-41A3-4C94-BEF9-813BAC97BEB8}"/>
                  </a:ext>
                </a:extLst>
              </p:cNvPr>
              <p:cNvGrpSpPr>
                <a:grpSpLocks/>
              </p:cNvGrpSpPr>
              <p:nvPr/>
            </p:nvGrpSpPr>
            <p:grpSpPr bwMode="auto">
              <a:xfrm>
                <a:off x="2922588" y="3392488"/>
                <a:ext cx="1473200" cy="276225"/>
                <a:chOff x="0" y="0"/>
                <a:chExt cx="928" cy="174"/>
              </a:xfrm>
            </p:grpSpPr>
            <p:sp>
              <p:nvSpPr>
                <p:cNvPr id="48" name="Line 55">
                  <a:extLst>
                    <a:ext uri="{FF2B5EF4-FFF2-40B4-BE49-F238E27FC236}">
                      <a16:creationId xmlns:a16="http://schemas.microsoft.com/office/drawing/2014/main" id="{38F20077-F977-414E-9BC0-712EAD5D55CB}"/>
                    </a:ext>
                  </a:extLst>
                </p:cNvPr>
                <p:cNvSpPr>
                  <a:spLocks noChangeShapeType="1"/>
                </p:cNvSpPr>
                <p:nvPr/>
              </p:nvSpPr>
              <p:spPr bwMode="auto">
                <a:xfrm rot="10800000" flipH="1">
                  <a:off x="912" y="0"/>
                  <a:ext cx="16" cy="2"/>
                </a:xfrm>
                <a:prstGeom prst="line">
                  <a:avLst/>
                </a:prstGeom>
                <a:noFill/>
                <a:ln w="6350">
                  <a:solidFill>
                    <a:srgbClr val="506C74"/>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sz="3200" dirty="0">
                    <a:solidFill>
                      <a:schemeClr val="bg1"/>
                    </a:solidFill>
                    <a:latin typeface="Roboto condensed"/>
                    <a:cs typeface="Roboto condensed"/>
                  </a:endParaRPr>
                </a:p>
              </p:txBody>
            </p:sp>
            <p:sp>
              <p:nvSpPr>
                <p:cNvPr id="49" name="Line 56">
                  <a:extLst>
                    <a:ext uri="{FF2B5EF4-FFF2-40B4-BE49-F238E27FC236}">
                      <a16:creationId xmlns:a16="http://schemas.microsoft.com/office/drawing/2014/main" id="{924565F2-BD6E-4C49-B645-C4452494E359}"/>
                    </a:ext>
                  </a:extLst>
                </p:cNvPr>
                <p:cNvSpPr>
                  <a:spLocks noChangeShapeType="1"/>
                </p:cNvSpPr>
                <p:nvPr/>
              </p:nvSpPr>
              <p:spPr bwMode="auto">
                <a:xfrm rot="10800000" flipH="1">
                  <a:off x="31" y="8"/>
                  <a:ext cx="850" cy="160"/>
                </a:xfrm>
                <a:prstGeom prst="line">
                  <a:avLst/>
                </a:prstGeom>
                <a:noFill/>
                <a:ln w="6350">
                  <a:solidFill>
                    <a:schemeClr val="bg1"/>
                  </a:solidFill>
                  <a:prstDash val="dash"/>
                  <a:miter lim="800000"/>
                  <a:headEnd/>
                  <a:tailEnd/>
                </a:ln>
                <a:extLst>
                  <a:ext uri="{909E8E84-426E-40DD-AFC4-6F175D3DCCD1}">
                    <a14:hiddenFill xmlns:a14="http://schemas.microsoft.com/office/drawing/2010/main">
                      <a:noFill/>
                    </a14:hiddenFill>
                  </a:ext>
                </a:extLst>
              </p:spPr>
              <p:txBody>
                <a:bodyPr lIns="0" tIns="0" rIns="0" bIns="0"/>
                <a:lstStyle/>
                <a:p>
                  <a:endParaRPr lang="en-US" sz="3200" dirty="0">
                    <a:solidFill>
                      <a:schemeClr val="bg1"/>
                    </a:solidFill>
                    <a:latin typeface="Roboto condensed"/>
                    <a:cs typeface="Roboto condensed"/>
                  </a:endParaRPr>
                </a:p>
              </p:txBody>
            </p:sp>
            <p:sp>
              <p:nvSpPr>
                <p:cNvPr id="50" name="Line 57">
                  <a:extLst>
                    <a:ext uri="{FF2B5EF4-FFF2-40B4-BE49-F238E27FC236}">
                      <a16:creationId xmlns:a16="http://schemas.microsoft.com/office/drawing/2014/main" id="{B2CEB894-5B8B-466E-8537-81B4487A0138}"/>
                    </a:ext>
                  </a:extLst>
                </p:cNvPr>
                <p:cNvSpPr>
                  <a:spLocks noChangeShapeType="1"/>
                </p:cNvSpPr>
                <p:nvPr/>
              </p:nvSpPr>
              <p:spPr bwMode="auto">
                <a:xfrm rot="10800000" flipH="1">
                  <a:off x="0" y="171"/>
                  <a:ext cx="15" cy="3"/>
                </a:xfrm>
                <a:prstGeom prst="line">
                  <a:avLst/>
                </a:prstGeom>
                <a:noFill/>
                <a:ln w="6350">
                  <a:solidFill>
                    <a:srgbClr val="506C74"/>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sz="3200" dirty="0">
                    <a:solidFill>
                      <a:schemeClr val="bg1"/>
                    </a:solidFill>
                    <a:latin typeface="Roboto condensed"/>
                    <a:cs typeface="Roboto condensed"/>
                  </a:endParaRPr>
                </a:p>
              </p:txBody>
            </p:sp>
          </p:grpSp>
          <p:grpSp>
            <p:nvGrpSpPr>
              <p:cNvPr id="35" name="Group 62">
                <a:extLst>
                  <a:ext uri="{FF2B5EF4-FFF2-40B4-BE49-F238E27FC236}">
                    <a16:creationId xmlns:a16="http://schemas.microsoft.com/office/drawing/2014/main" id="{E3D6E778-7B95-41A2-B806-26572AA15D05}"/>
                  </a:ext>
                </a:extLst>
              </p:cNvPr>
              <p:cNvGrpSpPr>
                <a:grpSpLocks/>
              </p:cNvGrpSpPr>
              <p:nvPr/>
            </p:nvGrpSpPr>
            <p:grpSpPr bwMode="auto">
              <a:xfrm>
                <a:off x="2924175" y="2109788"/>
                <a:ext cx="735013" cy="1558925"/>
                <a:chOff x="0" y="0"/>
                <a:chExt cx="463" cy="982"/>
              </a:xfrm>
            </p:grpSpPr>
            <p:sp>
              <p:nvSpPr>
                <p:cNvPr id="45" name="Line 59">
                  <a:extLst>
                    <a:ext uri="{FF2B5EF4-FFF2-40B4-BE49-F238E27FC236}">
                      <a16:creationId xmlns:a16="http://schemas.microsoft.com/office/drawing/2014/main" id="{16287520-CD0D-4A99-ACFB-1E91DF7ACCE1}"/>
                    </a:ext>
                  </a:extLst>
                </p:cNvPr>
                <p:cNvSpPr>
                  <a:spLocks noChangeShapeType="1"/>
                </p:cNvSpPr>
                <p:nvPr/>
              </p:nvSpPr>
              <p:spPr bwMode="auto">
                <a:xfrm rot="10800000" flipH="1">
                  <a:off x="456" y="0"/>
                  <a:ext cx="7" cy="14"/>
                </a:xfrm>
                <a:prstGeom prst="line">
                  <a:avLst/>
                </a:prstGeom>
                <a:noFill/>
                <a:ln w="6350">
                  <a:solidFill>
                    <a:srgbClr val="506C74"/>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sz="3200" dirty="0">
                    <a:solidFill>
                      <a:schemeClr val="bg1"/>
                    </a:solidFill>
                    <a:latin typeface="Roboto condensed"/>
                    <a:cs typeface="Roboto condensed"/>
                  </a:endParaRPr>
                </a:p>
              </p:txBody>
            </p:sp>
            <p:sp>
              <p:nvSpPr>
                <p:cNvPr id="46" name="Line 60">
                  <a:extLst>
                    <a:ext uri="{FF2B5EF4-FFF2-40B4-BE49-F238E27FC236}">
                      <a16:creationId xmlns:a16="http://schemas.microsoft.com/office/drawing/2014/main" id="{47CA2803-D598-4A4C-AA04-17677C2C5717}"/>
                    </a:ext>
                  </a:extLst>
                </p:cNvPr>
                <p:cNvSpPr>
                  <a:spLocks noChangeShapeType="1"/>
                </p:cNvSpPr>
                <p:nvPr/>
              </p:nvSpPr>
              <p:spPr bwMode="auto">
                <a:xfrm rot="10800000" flipH="1">
                  <a:off x="13" y="43"/>
                  <a:ext cx="429" cy="910"/>
                </a:xfrm>
                <a:prstGeom prst="line">
                  <a:avLst/>
                </a:prstGeom>
                <a:noFill/>
                <a:ln w="6350">
                  <a:solidFill>
                    <a:schemeClr val="bg1"/>
                  </a:solidFill>
                  <a:prstDash val="dash"/>
                  <a:miter lim="800000"/>
                  <a:headEnd/>
                  <a:tailEnd/>
                </a:ln>
                <a:extLst>
                  <a:ext uri="{909E8E84-426E-40DD-AFC4-6F175D3DCCD1}">
                    <a14:hiddenFill xmlns:a14="http://schemas.microsoft.com/office/drawing/2010/main">
                      <a:noFill/>
                    </a14:hiddenFill>
                  </a:ext>
                </a:extLst>
              </p:spPr>
              <p:txBody>
                <a:bodyPr lIns="0" tIns="0" rIns="0" bIns="0"/>
                <a:lstStyle/>
                <a:p>
                  <a:endParaRPr lang="en-US" sz="3200" dirty="0">
                    <a:solidFill>
                      <a:schemeClr val="bg1"/>
                    </a:solidFill>
                    <a:latin typeface="Roboto condensed"/>
                    <a:cs typeface="Roboto condensed"/>
                  </a:endParaRPr>
                </a:p>
              </p:txBody>
            </p:sp>
            <p:sp>
              <p:nvSpPr>
                <p:cNvPr id="47" name="Line 61">
                  <a:extLst>
                    <a:ext uri="{FF2B5EF4-FFF2-40B4-BE49-F238E27FC236}">
                      <a16:creationId xmlns:a16="http://schemas.microsoft.com/office/drawing/2014/main" id="{FCF6F015-646C-449A-98AC-A7DBD058A623}"/>
                    </a:ext>
                  </a:extLst>
                </p:cNvPr>
                <p:cNvSpPr>
                  <a:spLocks noChangeShapeType="1"/>
                </p:cNvSpPr>
                <p:nvPr/>
              </p:nvSpPr>
              <p:spPr bwMode="auto">
                <a:xfrm rot="10800000" flipH="1">
                  <a:off x="0" y="967"/>
                  <a:ext cx="6" cy="15"/>
                </a:xfrm>
                <a:prstGeom prst="line">
                  <a:avLst/>
                </a:prstGeom>
                <a:noFill/>
                <a:ln w="6350">
                  <a:solidFill>
                    <a:srgbClr val="506C74"/>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sz="3200" dirty="0">
                    <a:solidFill>
                      <a:schemeClr val="bg1"/>
                    </a:solidFill>
                    <a:latin typeface="Roboto condensed"/>
                    <a:cs typeface="Roboto condensed"/>
                  </a:endParaRPr>
                </a:p>
              </p:txBody>
            </p:sp>
          </p:grpSp>
          <p:grpSp>
            <p:nvGrpSpPr>
              <p:cNvPr id="36" name="Group 66">
                <a:extLst>
                  <a:ext uri="{FF2B5EF4-FFF2-40B4-BE49-F238E27FC236}">
                    <a16:creationId xmlns:a16="http://schemas.microsoft.com/office/drawing/2014/main" id="{D3683733-2D20-4825-B046-102EEC94AAC2}"/>
                  </a:ext>
                </a:extLst>
              </p:cNvPr>
              <p:cNvGrpSpPr>
                <a:grpSpLocks/>
              </p:cNvGrpSpPr>
              <p:nvPr/>
            </p:nvGrpSpPr>
            <p:grpSpPr bwMode="auto">
              <a:xfrm>
                <a:off x="2924175" y="3100388"/>
                <a:ext cx="730250" cy="568325"/>
                <a:chOff x="0" y="0"/>
                <a:chExt cx="460" cy="358"/>
              </a:xfrm>
            </p:grpSpPr>
            <p:sp>
              <p:nvSpPr>
                <p:cNvPr id="42" name="Line 63">
                  <a:extLst>
                    <a:ext uri="{FF2B5EF4-FFF2-40B4-BE49-F238E27FC236}">
                      <a16:creationId xmlns:a16="http://schemas.microsoft.com/office/drawing/2014/main" id="{490D2E53-9410-4825-8839-453D631C3B77}"/>
                    </a:ext>
                  </a:extLst>
                </p:cNvPr>
                <p:cNvSpPr>
                  <a:spLocks noChangeShapeType="1"/>
                </p:cNvSpPr>
                <p:nvPr/>
              </p:nvSpPr>
              <p:spPr bwMode="auto">
                <a:xfrm rot="10800000" flipH="1">
                  <a:off x="448" y="0"/>
                  <a:ext cx="12" cy="9"/>
                </a:xfrm>
                <a:prstGeom prst="line">
                  <a:avLst/>
                </a:prstGeom>
                <a:noFill/>
                <a:ln w="6350">
                  <a:solidFill>
                    <a:srgbClr val="506C74"/>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sz="3200" dirty="0">
                    <a:solidFill>
                      <a:schemeClr val="bg1"/>
                    </a:solidFill>
                    <a:latin typeface="Roboto condensed"/>
                    <a:cs typeface="Roboto condensed"/>
                  </a:endParaRPr>
                </a:p>
              </p:txBody>
            </p:sp>
            <p:sp>
              <p:nvSpPr>
                <p:cNvPr id="43" name="Line 64">
                  <a:extLst>
                    <a:ext uri="{FF2B5EF4-FFF2-40B4-BE49-F238E27FC236}">
                      <a16:creationId xmlns:a16="http://schemas.microsoft.com/office/drawing/2014/main" id="{E475322A-A81F-4D10-8283-2989429FA002}"/>
                    </a:ext>
                  </a:extLst>
                </p:cNvPr>
                <p:cNvSpPr>
                  <a:spLocks noChangeShapeType="1"/>
                </p:cNvSpPr>
                <p:nvPr/>
              </p:nvSpPr>
              <p:spPr bwMode="auto">
                <a:xfrm rot="10800000" flipH="1">
                  <a:off x="25" y="29"/>
                  <a:ext cx="397" cy="309"/>
                </a:xfrm>
                <a:prstGeom prst="line">
                  <a:avLst/>
                </a:prstGeom>
                <a:noFill/>
                <a:ln w="6350">
                  <a:solidFill>
                    <a:schemeClr val="bg1"/>
                  </a:solidFill>
                  <a:prstDash val="dash"/>
                  <a:miter lim="800000"/>
                  <a:headEnd/>
                  <a:tailEnd/>
                </a:ln>
                <a:extLst>
                  <a:ext uri="{909E8E84-426E-40DD-AFC4-6F175D3DCCD1}">
                    <a14:hiddenFill xmlns:a14="http://schemas.microsoft.com/office/drawing/2010/main">
                      <a:noFill/>
                    </a14:hiddenFill>
                  </a:ext>
                </a:extLst>
              </p:spPr>
              <p:txBody>
                <a:bodyPr lIns="0" tIns="0" rIns="0" bIns="0"/>
                <a:lstStyle/>
                <a:p>
                  <a:endParaRPr lang="en-US" sz="3200" dirty="0">
                    <a:solidFill>
                      <a:schemeClr val="bg1"/>
                    </a:solidFill>
                    <a:latin typeface="Roboto condensed"/>
                    <a:cs typeface="Roboto condensed"/>
                  </a:endParaRPr>
                </a:p>
              </p:txBody>
            </p:sp>
            <p:sp>
              <p:nvSpPr>
                <p:cNvPr id="44" name="Line 65">
                  <a:extLst>
                    <a:ext uri="{FF2B5EF4-FFF2-40B4-BE49-F238E27FC236}">
                      <a16:creationId xmlns:a16="http://schemas.microsoft.com/office/drawing/2014/main" id="{45FAB76C-D8EB-4490-BE76-E073A895B28C}"/>
                    </a:ext>
                  </a:extLst>
                </p:cNvPr>
                <p:cNvSpPr>
                  <a:spLocks noChangeShapeType="1"/>
                </p:cNvSpPr>
                <p:nvPr/>
              </p:nvSpPr>
              <p:spPr bwMode="auto">
                <a:xfrm rot="10800000" flipH="1">
                  <a:off x="0" y="348"/>
                  <a:ext cx="12" cy="10"/>
                </a:xfrm>
                <a:prstGeom prst="line">
                  <a:avLst/>
                </a:prstGeom>
                <a:noFill/>
                <a:ln w="6350">
                  <a:solidFill>
                    <a:srgbClr val="506C74"/>
                  </a:solidFill>
                  <a:miter lim="800000"/>
                  <a:headEnd/>
                  <a:tailEnd/>
                </a:ln>
                <a:extLst>
                  <a:ext uri="{909E8E84-426E-40DD-AFC4-6F175D3DCCD1}">
                    <a14:hiddenFill xmlns:a14="http://schemas.microsoft.com/office/drawing/2010/main">
                      <a:noFill/>
                    </a14:hiddenFill>
                  </a:ext>
                </a:extLst>
              </p:spPr>
              <p:txBody>
                <a:bodyPr lIns="0" tIns="0" rIns="0" bIns="0"/>
                <a:lstStyle/>
                <a:p>
                  <a:endParaRPr lang="en-US" sz="3200" dirty="0">
                    <a:solidFill>
                      <a:schemeClr val="bg1"/>
                    </a:solidFill>
                    <a:latin typeface="Roboto condensed"/>
                    <a:cs typeface="Roboto condensed"/>
                  </a:endParaRPr>
                </a:p>
              </p:txBody>
            </p:sp>
          </p:grpSp>
          <p:sp>
            <p:nvSpPr>
              <p:cNvPr id="37" name="AutoShape 67">
                <a:extLst>
                  <a:ext uri="{FF2B5EF4-FFF2-40B4-BE49-F238E27FC236}">
                    <a16:creationId xmlns:a16="http://schemas.microsoft.com/office/drawing/2014/main" id="{414A02F6-728B-492E-948A-C18C3A4DC119}"/>
                  </a:ext>
                </a:extLst>
              </p:cNvPr>
              <p:cNvSpPr>
                <a:spLocks/>
              </p:cNvSpPr>
              <p:nvPr/>
            </p:nvSpPr>
            <p:spPr bwMode="auto">
              <a:xfrm>
                <a:off x="3657600" y="2114550"/>
                <a:ext cx="739775" cy="1281113"/>
              </a:xfrm>
              <a:custGeom>
                <a:avLst/>
                <a:gdLst>
                  <a:gd name="T0" fmla="*/ 739775 w 21540"/>
                  <a:gd name="T1" fmla="*/ 1281113 h 21600"/>
                  <a:gd name="T2" fmla="*/ 0 w 21540"/>
                  <a:gd name="T3" fmla="*/ 990253 h 21600"/>
                  <a:gd name="T4" fmla="*/ 3744 w 21540"/>
                  <a:gd name="T5" fmla="*/ 0 h 21600"/>
                  <a:gd name="T6" fmla="*/ 739775 w 21540"/>
                  <a:gd name="T7" fmla="*/ 128111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6"/>
                    </a:lnTo>
                    <a:lnTo>
                      <a:pt x="109" y="0"/>
                    </a:lnTo>
                    <a:cubicBezTo>
                      <a:pt x="12006" y="2708"/>
                      <a:pt x="21600" y="12379"/>
                      <a:pt x="21540" y="21600"/>
                    </a:cubicBezTo>
                  </a:path>
                </a:pathLst>
              </a:custGeom>
              <a:solidFill>
                <a:schemeClr val="bg1">
                  <a:alpha val="90000"/>
                </a:schemeClr>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3200" dirty="0">
                  <a:solidFill>
                    <a:schemeClr val="bg1"/>
                  </a:solidFill>
                  <a:latin typeface="Roboto condensed"/>
                  <a:cs typeface="Roboto condensed"/>
                </a:endParaRPr>
              </a:p>
            </p:txBody>
          </p:sp>
          <p:sp>
            <p:nvSpPr>
              <p:cNvPr id="38" name="AutoShape 68">
                <a:extLst>
                  <a:ext uri="{FF2B5EF4-FFF2-40B4-BE49-F238E27FC236}">
                    <a16:creationId xmlns:a16="http://schemas.microsoft.com/office/drawing/2014/main" id="{79C56FB3-B788-4DCF-931B-E7EDBD66D9E8}"/>
                  </a:ext>
                </a:extLst>
              </p:cNvPr>
              <p:cNvSpPr>
                <a:spLocks/>
              </p:cNvSpPr>
              <p:nvPr/>
            </p:nvSpPr>
            <p:spPr bwMode="auto">
              <a:xfrm>
                <a:off x="3530600" y="2368550"/>
                <a:ext cx="615950" cy="1066800"/>
              </a:xfrm>
              <a:custGeom>
                <a:avLst/>
                <a:gdLst>
                  <a:gd name="T0" fmla="*/ 615950 w 21540"/>
                  <a:gd name="T1" fmla="*/ 1066800 h 21600"/>
                  <a:gd name="T2" fmla="*/ 0 w 21540"/>
                  <a:gd name="T3" fmla="*/ 824597 h 21600"/>
                  <a:gd name="T4" fmla="*/ 3117 w 21540"/>
                  <a:gd name="T5" fmla="*/ 0 h 21600"/>
                  <a:gd name="T6" fmla="*/ 615950 w 21540"/>
                  <a:gd name="T7" fmla="*/ 10668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6"/>
                    </a:lnTo>
                    <a:lnTo>
                      <a:pt x="109" y="0"/>
                    </a:lnTo>
                    <a:cubicBezTo>
                      <a:pt x="12004" y="2708"/>
                      <a:pt x="21600" y="12379"/>
                      <a:pt x="21540" y="21600"/>
                    </a:cubicBezTo>
                  </a:path>
                </a:pathLst>
              </a:custGeom>
              <a:solidFill>
                <a:schemeClr val="bg1">
                  <a:alpha val="80000"/>
                </a:schemeClr>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3200" dirty="0">
                  <a:solidFill>
                    <a:schemeClr val="bg1"/>
                  </a:solidFill>
                  <a:latin typeface="Roboto condensed"/>
                  <a:cs typeface="Roboto condensed"/>
                </a:endParaRPr>
              </a:p>
            </p:txBody>
          </p:sp>
          <p:sp>
            <p:nvSpPr>
              <p:cNvPr id="39" name="AutoShape 69">
                <a:extLst>
                  <a:ext uri="{FF2B5EF4-FFF2-40B4-BE49-F238E27FC236}">
                    <a16:creationId xmlns:a16="http://schemas.microsoft.com/office/drawing/2014/main" id="{537C61EB-7854-42C1-B3D4-B8A2109F9976}"/>
                  </a:ext>
                </a:extLst>
              </p:cNvPr>
              <p:cNvSpPr>
                <a:spLocks/>
              </p:cNvSpPr>
              <p:nvPr/>
            </p:nvSpPr>
            <p:spPr bwMode="auto">
              <a:xfrm>
                <a:off x="3416300" y="2635250"/>
                <a:ext cx="493713" cy="854075"/>
              </a:xfrm>
              <a:custGeom>
                <a:avLst/>
                <a:gdLst>
                  <a:gd name="T0" fmla="*/ 493713 w 21540"/>
                  <a:gd name="T1" fmla="*/ 854075 h 21600"/>
                  <a:gd name="T2" fmla="*/ 0 w 21540"/>
                  <a:gd name="T3" fmla="*/ 660168 h 21600"/>
                  <a:gd name="T4" fmla="*/ 2498 w 21540"/>
                  <a:gd name="T5" fmla="*/ 0 h 21600"/>
                  <a:gd name="T6" fmla="*/ 493713 w 21540"/>
                  <a:gd name="T7" fmla="*/ 854075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6"/>
                    </a:lnTo>
                    <a:lnTo>
                      <a:pt x="109" y="0"/>
                    </a:lnTo>
                    <a:cubicBezTo>
                      <a:pt x="12007" y="2709"/>
                      <a:pt x="21600" y="12378"/>
                      <a:pt x="21540" y="21600"/>
                    </a:cubicBezTo>
                  </a:path>
                </a:pathLst>
              </a:custGeom>
              <a:solidFill>
                <a:schemeClr val="bg1">
                  <a:alpha val="70000"/>
                </a:schemeClr>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3200" dirty="0">
                  <a:solidFill>
                    <a:schemeClr val="bg1"/>
                  </a:solidFill>
                  <a:latin typeface="Roboto condensed"/>
                  <a:cs typeface="Roboto condensed"/>
                </a:endParaRPr>
              </a:p>
            </p:txBody>
          </p:sp>
          <p:sp>
            <p:nvSpPr>
              <p:cNvPr id="40" name="AutoShape 70">
                <a:extLst>
                  <a:ext uri="{FF2B5EF4-FFF2-40B4-BE49-F238E27FC236}">
                    <a16:creationId xmlns:a16="http://schemas.microsoft.com/office/drawing/2014/main" id="{6AC66429-89B5-411C-9FEE-A53DED1B1ABD}"/>
                  </a:ext>
                </a:extLst>
              </p:cNvPr>
              <p:cNvSpPr>
                <a:spLocks/>
              </p:cNvSpPr>
              <p:nvPr/>
            </p:nvSpPr>
            <p:spPr bwMode="auto">
              <a:xfrm>
                <a:off x="3289300" y="2889250"/>
                <a:ext cx="369888" cy="639763"/>
              </a:xfrm>
              <a:custGeom>
                <a:avLst/>
                <a:gdLst>
                  <a:gd name="T0" fmla="*/ 369888 w 21540"/>
                  <a:gd name="T1" fmla="*/ 639763 h 21600"/>
                  <a:gd name="T2" fmla="*/ 0 w 21540"/>
                  <a:gd name="T3" fmla="*/ 494483 h 21600"/>
                  <a:gd name="T4" fmla="*/ 1872 w 21540"/>
                  <a:gd name="T5" fmla="*/ 0 h 21600"/>
                  <a:gd name="T6" fmla="*/ 369888 w 21540"/>
                  <a:gd name="T7" fmla="*/ 639763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540" h="21600">
                    <a:moveTo>
                      <a:pt x="21540" y="21600"/>
                    </a:moveTo>
                    <a:lnTo>
                      <a:pt x="0" y="16695"/>
                    </a:lnTo>
                    <a:lnTo>
                      <a:pt x="109" y="0"/>
                    </a:lnTo>
                    <a:cubicBezTo>
                      <a:pt x="12005" y="2709"/>
                      <a:pt x="21600" y="12380"/>
                      <a:pt x="21540" y="21600"/>
                    </a:cubicBezTo>
                  </a:path>
                </a:pathLst>
              </a:custGeom>
              <a:solidFill>
                <a:schemeClr val="bg1">
                  <a:alpha val="50000"/>
                </a:schemeClr>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3200" dirty="0">
                  <a:solidFill>
                    <a:schemeClr val="bg1"/>
                  </a:solidFill>
                  <a:latin typeface="Roboto condensed"/>
                  <a:cs typeface="Roboto condensed"/>
                </a:endParaRPr>
              </a:p>
            </p:txBody>
          </p:sp>
          <p:sp>
            <p:nvSpPr>
              <p:cNvPr id="41" name="AutoShape 71">
                <a:extLst>
                  <a:ext uri="{FF2B5EF4-FFF2-40B4-BE49-F238E27FC236}">
                    <a16:creationId xmlns:a16="http://schemas.microsoft.com/office/drawing/2014/main" id="{E8E5DCF6-BABC-4D1A-97DC-336098B7654A}"/>
                  </a:ext>
                </a:extLst>
              </p:cNvPr>
              <p:cNvSpPr>
                <a:spLocks/>
              </p:cNvSpPr>
              <p:nvPr/>
            </p:nvSpPr>
            <p:spPr bwMode="auto">
              <a:xfrm>
                <a:off x="2908300" y="3651250"/>
                <a:ext cx="30163" cy="30163"/>
              </a:xfrm>
              <a:custGeom>
                <a:avLst/>
                <a:gdLst>
                  <a:gd name="T0" fmla="*/ 30163 w 21598"/>
                  <a:gd name="T1" fmla="*/ 15081 h 21598"/>
                  <a:gd name="T2" fmla="*/ 29015 w 21598"/>
                  <a:gd name="T3" fmla="*/ 9309 h 21598"/>
                  <a:gd name="T4" fmla="*/ 25746 w 21598"/>
                  <a:gd name="T5" fmla="*/ 4417 h 21598"/>
                  <a:gd name="T6" fmla="*/ 20854 w 21598"/>
                  <a:gd name="T7" fmla="*/ 1148 h 21598"/>
                  <a:gd name="T8" fmla="*/ 15081 w 21598"/>
                  <a:gd name="T9" fmla="*/ 0 h 21598"/>
                  <a:gd name="T10" fmla="*/ 9309 w 21598"/>
                  <a:gd name="T11" fmla="*/ 1148 h 21598"/>
                  <a:gd name="T12" fmla="*/ 4417 w 21598"/>
                  <a:gd name="T13" fmla="*/ 4417 h 21598"/>
                  <a:gd name="T14" fmla="*/ 1148 w 21598"/>
                  <a:gd name="T15" fmla="*/ 9309 h 21598"/>
                  <a:gd name="T16" fmla="*/ 0 w 21598"/>
                  <a:gd name="T17" fmla="*/ 15081 h 21598"/>
                  <a:gd name="T18" fmla="*/ 1148 w 21598"/>
                  <a:gd name="T19" fmla="*/ 20854 h 21598"/>
                  <a:gd name="T20" fmla="*/ 4417 w 21598"/>
                  <a:gd name="T21" fmla="*/ 25746 h 21598"/>
                  <a:gd name="T22" fmla="*/ 9309 w 21598"/>
                  <a:gd name="T23" fmla="*/ 29015 h 21598"/>
                  <a:gd name="T24" fmla="*/ 15081 w 21598"/>
                  <a:gd name="T25" fmla="*/ 30163 h 21598"/>
                  <a:gd name="T26" fmla="*/ 20854 w 21598"/>
                  <a:gd name="T27" fmla="*/ 29015 h 21598"/>
                  <a:gd name="T28" fmla="*/ 25746 w 21598"/>
                  <a:gd name="T29" fmla="*/ 25746 h 21598"/>
                  <a:gd name="T30" fmla="*/ 29015 w 21598"/>
                  <a:gd name="T31" fmla="*/ 20854 h 21598"/>
                  <a:gd name="T32" fmla="*/ 30163 w 21598"/>
                  <a:gd name="T33" fmla="*/ 15081 h 21598"/>
                  <a:gd name="T34" fmla="*/ 30163 w 21598"/>
                  <a:gd name="T35" fmla="*/ 15081 h 2159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598" h="21598">
                    <a:moveTo>
                      <a:pt x="21598" y="10799"/>
                    </a:moveTo>
                    <a:cubicBezTo>
                      <a:pt x="21599" y="9385"/>
                      <a:pt x="21318" y="7972"/>
                      <a:pt x="20776" y="6666"/>
                    </a:cubicBezTo>
                    <a:cubicBezTo>
                      <a:pt x="20236" y="5360"/>
                      <a:pt x="19435" y="4162"/>
                      <a:pt x="18435" y="3163"/>
                    </a:cubicBezTo>
                    <a:cubicBezTo>
                      <a:pt x="17436" y="2163"/>
                      <a:pt x="16238" y="1362"/>
                      <a:pt x="14932" y="822"/>
                    </a:cubicBezTo>
                    <a:cubicBezTo>
                      <a:pt x="13626" y="280"/>
                      <a:pt x="12213" y="-1"/>
                      <a:pt x="10799" y="0"/>
                    </a:cubicBezTo>
                    <a:cubicBezTo>
                      <a:pt x="9385" y="-1"/>
                      <a:pt x="7972" y="280"/>
                      <a:pt x="6666" y="822"/>
                    </a:cubicBezTo>
                    <a:cubicBezTo>
                      <a:pt x="5360" y="1362"/>
                      <a:pt x="4162" y="2163"/>
                      <a:pt x="3163" y="3163"/>
                    </a:cubicBezTo>
                    <a:cubicBezTo>
                      <a:pt x="2163" y="4162"/>
                      <a:pt x="1362" y="5360"/>
                      <a:pt x="822" y="6666"/>
                    </a:cubicBezTo>
                    <a:cubicBezTo>
                      <a:pt x="280" y="7972"/>
                      <a:pt x="-1" y="9385"/>
                      <a:pt x="0" y="10799"/>
                    </a:cubicBezTo>
                    <a:cubicBezTo>
                      <a:pt x="-1" y="12213"/>
                      <a:pt x="280" y="13626"/>
                      <a:pt x="822" y="14932"/>
                    </a:cubicBezTo>
                    <a:cubicBezTo>
                      <a:pt x="1362" y="16238"/>
                      <a:pt x="2163" y="17436"/>
                      <a:pt x="3163" y="18435"/>
                    </a:cubicBezTo>
                    <a:cubicBezTo>
                      <a:pt x="4162" y="19435"/>
                      <a:pt x="5360" y="20236"/>
                      <a:pt x="6666" y="20776"/>
                    </a:cubicBezTo>
                    <a:cubicBezTo>
                      <a:pt x="7972" y="21318"/>
                      <a:pt x="9385" y="21599"/>
                      <a:pt x="10799" y="21598"/>
                    </a:cubicBezTo>
                    <a:cubicBezTo>
                      <a:pt x="12213" y="21599"/>
                      <a:pt x="13626" y="21318"/>
                      <a:pt x="14932" y="20776"/>
                    </a:cubicBezTo>
                    <a:cubicBezTo>
                      <a:pt x="16238" y="20236"/>
                      <a:pt x="17436" y="19435"/>
                      <a:pt x="18435" y="18435"/>
                    </a:cubicBezTo>
                    <a:cubicBezTo>
                      <a:pt x="19435" y="17436"/>
                      <a:pt x="20236" y="16238"/>
                      <a:pt x="20776" y="14932"/>
                    </a:cubicBezTo>
                    <a:cubicBezTo>
                      <a:pt x="21318" y="13626"/>
                      <a:pt x="21599" y="12213"/>
                      <a:pt x="21598" y="10799"/>
                    </a:cubicBezTo>
                    <a:close/>
                    <a:moveTo>
                      <a:pt x="21598" y="10799"/>
                    </a:moveTo>
                  </a:path>
                </a:pathLst>
              </a:custGeom>
              <a:solidFill>
                <a:schemeClr val="bg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sz="3200" dirty="0">
                  <a:solidFill>
                    <a:schemeClr val="bg1"/>
                  </a:solidFill>
                  <a:latin typeface="Roboto condensed"/>
                  <a:cs typeface="Roboto condensed"/>
                </a:endParaRPr>
              </a:p>
            </p:txBody>
          </p:sp>
        </p:grpSp>
        <p:cxnSp>
          <p:nvCxnSpPr>
            <p:cNvPr id="18" name="Elbow Connector 21">
              <a:extLst>
                <a:ext uri="{FF2B5EF4-FFF2-40B4-BE49-F238E27FC236}">
                  <a16:creationId xmlns:a16="http://schemas.microsoft.com/office/drawing/2014/main" id="{B33B826F-BEAC-4B0E-93F4-6F7D939B503E}"/>
                </a:ext>
              </a:extLst>
            </p:cNvPr>
            <p:cNvCxnSpPr/>
            <p:nvPr/>
          </p:nvCxnSpPr>
          <p:spPr>
            <a:xfrm flipV="1">
              <a:off x="2907235" y="1282700"/>
              <a:ext cx="2458515" cy="1553037"/>
            </a:xfrm>
            <a:prstGeom prst="bentConnector3">
              <a:avLst>
                <a:gd name="adj1" fmla="val 69630"/>
              </a:avLst>
            </a:prstGeom>
            <a:ln>
              <a:solidFill>
                <a:schemeClr val="bg1"/>
              </a:solidFill>
              <a:prstDash val="dash"/>
              <a:headEnd type="oval"/>
              <a:tailEnd type="oval"/>
            </a:ln>
          </p:spPr>
          <p:style>
            <a:lnRef idx="1">
              <a:schemeClr val="dk1"/>
            </a:lnRef>
            <a:fillRef idx="0">
              <a:schemeClr val="dk1"/>
            </a:fillRef>
            <a:effectRef idx="0">
              <a:schemeClr val="dk1"/>
            </a:effectRef>
            <a:fontRef idx="minor">
              <a:schemeClr val="tx1"/>
            </a:fontRef>
          </p:style>
        </p:cxnSp>
        <p:cxnSp>
          <p:nvCxnSpPr>
            <p:cNvPr id="19" name="Elbow Connector 22">
              <a:extLst>
                <a:ext uri="{FF2B5EF4-FFF2-40B4-BE49-F238E27FC236}">
                  <a16:creationId xmlns:a16="http://schemas.microsoft.com/office/drawing/2014/main" id="{B720B5E4-652D-4E58-9FFD-2DAD99C5EDA5}"/>
                </a:ext>
              </a:extLst>
            </p:cNvPr>
            <p:cNvCxnSpPr/>
            <p:nvPr/>
          </p:nvCxnSpPr>
          <p:spPr>
            <a:xfrm flipV="1">
              <a:off x="2413000" y="2139950"/>
              <a:ext cx="2952750" cy="1036560"/>
            </a:xfrm>
            <a:prstGeom prst="bentConnector3">
              <a:avLst>
                <a:gd name="adj1" fmla="val 78387"/>
              </a:avLst>
            </a:prstGeom>
            <a:ln>
              <a:solidFill>
                <a:schemeClr val="bg1"/>
              </a:solidFill>
              <a:prstDash val="dash"/>
              <a:headEnd type="oval"/>
              <a:tailEnd type="oval"/>
            </a:ln>
          </p:spPr>
          <p:style>
            <a:lnRef idx="1">
              <a:schemeClr val="dk1"/>
            </a:lnRef>
            <a:fillRef idx="0">
              <a:schemeClr val="dk1"/>
            </a:fillRef>
            <a:effectRef idx="0">
              <a:schemeClr val="dk1"/>
            </a:effectRef>
            <a:fontRef idx="minor">
              <a:schemeClr val="tx1"/>
            </a:fontRef>
          </p:style>
        </p:cxnSp>
        <p:cxnSp>
          <p:nvCxnSpPr>
            <p:cNvPr id="20" name="Elbow Connector 23">
              <a:extLst>
                <a:ext uri="{FF2B5EF4-FFF2-40B4-BE49-F238E27FC236}">
                  <a16:creationId xmlns:a16="http://schemas.microsoft.com/office/drawing/2014/main" id="{474283DC-CB78-40BF-BF00-437E1F1C569E}"/>
                </a:ext>
              </a:extLst>
            </p:cNvPr>
            <p:cNvCxnSpPr/>
            <p:nvPr/>
          </p:nvCxnSpPr>
          <p:spPr>
            <a:xfrm flipV="1">
              <a:off x="2015643" y="2984500"/>
              <a:ext cx="3350107" cy="529722"/>
            </a:xfrm>
            <a:prstGeom prst="bentConnector3">
              <a:avLst>
                <a:gd name="adj1" fmla="val 83929"/>
              </a:avLst>
            </a:prstGeom>
            <a:ln>
              <a:solidFill>
                <a:schemeClr val="bg1"/>
              </a:solidFill>
              <a:prstDash val="dash"/>
              <a:headEnd type="oval"/>
              <a:tailEnd type="oval"/>
            </a:ln>
          </p:spPr>
          <p:style>
            <a:lnRef idx="1">
              <a:schemeClr val="dk1"/>
            </a:lnRef>
            <a:fillRef idx="0">
              <a:schemeClr val="dk1"/>
            </a:fillRef>
            <a:effectRef idx="0">
              <a:schemeClr val="dk1"/>
            </a:effectRef>
            <a:fontRef idx="minor">
              <a:schemeClr val="tx1"/>
            </a:fontRef>
          </p:style>
        </p:cxnSp>
        <p:cxnSp>
          <p:nvCxnSpPr>
            <p:cNvPr id="21" name="Elbow Connector 24">
              <a:extLst>
                <a:ext uri="{FF2B5EF4-FFF2-40B4-BE49-F238E27FC236}">
                  <a16:creationId xmlns:a16="http://schemas.microsoft.com/office/drawing/2014/main" id="{17CA4985-1478-4AF7-92BE-81827FE89D26}"/>
                </a:ext>
              </a:extLst>
            </p:cNvPr>
            <p:cNvCxnSpPr/>
            <p:nvPr/>
          </p:nvCxnSpPr>
          <p:spPr>
            <a:xfrm flipV="1">
              <a:off x="1571298" y="3851931"/>
              <a:ext cx="3794452" cy="2"/>
            </a:xfrm>
            <a:prstGeom prst="bentConnector3">
              <a:avLst>
                <a:gd name="adj1" fmla="val 50000"/>
              </a:avLst>
            </a:prstGeom>
            <a:ln>
              <a:solidFill>
                <a:schemeClr val="bg1"/>
              </a:solidFill>
              <a:prstDash val="dash"/>
              <a:headEnd type="oval"/>
              <a:tailEnd type="oval"/>
            </a:ln>
          </p:spPr>
          <p:style>
            <a:lnRef idx="1">
              <a:schemeClr val="dk1"/>
            </a:lnRef>
            <a:fillRef idx="0">
              <a:schemeClr val="dk1"/>
            </a:fillRef>
            <a:effectRef idx="0">
              <a:schemeClr val="dk1"/>
            </a:effectRef>
            <a:fontRef idx="minor">
              <a:schemeClr val="tx1"/>
            </a:fontRef>
          </p:style>
        </p:cxnSp>
        <p:grpSp>
          <p:nvGrpSpPr>
            <p:cNvPr id="22" name="Group 25">
              <a:extLst>
                <a:ext uri="{FF2B5EF4-FFF2-40B4-BE49-F238E27FC236}">
                  <a16:creationId xmlns:a16="http://schemas.microsoft.com/office/drawing/2014/main" id="{AD15ECCC-C5A8-46D6-811E-114C2D217F38}"/>
                </a:ext>
              </a:extLst>
            </p:cNvPr>
            <p:cNvGrpSpPr/>
            <p:nvPr/>
          </p:nvGrpSpPr>
          <p:grpSpPr>
            <a:xfrm>
              <a:off x="5486666" y="1116290"/>
              <a:ext cx="2425434" cy="650000"/>
              <a:chOff x="5486666" y="1163938"/>
              <a:chExt cx="2425434" cy="650000"/>
            </a:xfrm>
          </p:grpSpPr>
          <p:sp>
            <p:nvSpPr>
              <p:cNvPr id="32" name="Title 1">
                <a:extLst>
                  <a:ext uri="{FF2B5EF4-FFF2-40B4-BE49-F238E27FC236}">
                    <a16:creationId xmlns:a16="http://schemas.microsoft.com/office/drawing/2014/main" id="{BBEC55EC-F982-4FFC-92CC-A82C97330379}"/>
                  </a:ext>
                </a:extLst>
              </p:cNvPr>
              <p:cNvSpPr txBox="1">
                <a:spLocks/>
              </p:cNvSpPr>
              <p:nvPr/>
            </p:nvSpPr>
            <p:spPr>
              <a:xfrm>
                <a:off x="5487416" y="1163938"/>
                <a:ext cx="2183383" cy="304024"/>
              </a:xfrm>
              <a:prstGeom prst="rect">
                <a:avLst/>
              </a:prstGeom>
            </p:spPr>
            <p:txBody>
              <a:bodyPr vert="horz"/>
              <a:lstStyle>
                <a:lvl1pPr algn="l" defTabSz="457200" rtl="0" eaLnBrk="1" latinLnBrk="0" hangingPunct="1">
                  <a:spcBef>
                    <a:spcPct val="0"/>
                  </a:spcBef>
                  <a:buNone/>
                  <a:defRPr sz="1800" b="0" i="0" kern="1200">
                    <a:solidFill>
                      <a:srgbClr val="FFFFFF"/>
                    </a:solidFill>
                    <a:latin typeface="Helvetica Neue Light"/>
                    <a:ea typeface="+mj-ea"/>
                    <a:cs typeface="Helvetica Neue Light"/>
                  </a:defRPr>
                </a:lvl1pPr>
              </a:lstStyle>
              <a:p>
                <a:r>
                  <a:rPr lang="en-US" sz="2400" dirty="0">
                    <a:solidFill>
                      <a:schemeClr val="bg1"/>
                    </a:solidFill>
                    <a:latin typeface="Roboto condensed"/>
                    <a:cs typeface="Roboto condensed"/>
                  </a:rPr>
                  <a:t>Content 01</a:t>
                </a:r>
              </a:p>
            </p:txBody>
          </p:sp>
          <p:sp>
            <p:nvSpPr>
              <p:cNvPr id="33" name="TextBox 27">
                <a:extLst>
                  <a:ext uri="{FF2B5EF4-FFF2-40B4-BE49-F238E27FC236}">
                    <a16:creationId xmlns:a16="http://schemas.microsoft.com/office/drawing/2014/main" id="{81408B5E-D4E0-4796-B0E4-4DD792074E15}"/>
                  </a:ext>
                </a:extLst>
              </p:cNvPr>
              <p:cNvSpPr txBox="1"/>
              <p:nvPr/>
            </p:nvSpPr>
            <p:spPr>
              <a:xfrm>
                <a:off x="5486666" y="1429862"/>
                <a:ext cx="2425434" cy="384076"/>
              </a:xfrm>
              <a:prstGeom prst="rect">
                <a:avLst/>
              </a:prstGeom>
              <a:noFill/>
            </p:spPr>
            <p:txBody>
              <a:bodyPr wrap="square" rtlCol="0">
                <a:spAutoFit/>
              </a:bodyPr>
              <a:lstStyle/>
              <a:p>
                <a:pPr>
                  <a:lnSpc>
                    <a:spcPct val="120000"/>
                  </a:lnSpc>
                </a:pPr>
                <a:r>
                  <a:rPr lang="en-US" sz="1200" dirty="0">
                    <a:solidFill>
                      <a:schemeClr val="bg1"/>
                    </a:solidFill>
                    <a:latin typeface="Roboto condensed"/>
                    <a:cs typeface="Roboto condensed"/>
                  </a:rPr>
                  <a:t>Nullam quis ante. Etiam sit amet orci eget eros faucibus tincidunt. Duis leo.</a:t>
                </a:r>
              </a:p>
            </p:txBody>
          </p:sp>
        </p:grpSp>
        <p:grpSp>
          <p:nvGrpSpPr>
            <p:cNvPr id="23" name="Group 28">
              <a:extLst>
                <a:ext uri="{FF2B5EF4-FFF2-40B4-BE49-F238E27FC236}">
                  <a16:creationId xmlns:a16="http://schemas.microsoft.com/office/drawing/2014/main" id="{55776371-9999-4B87-BA96-EBE74C069725}"/>
                </a:ext>
              </a:extLst>
            </p:cNvPr>
            <p:cNvGrpSpPr/>
            <p:nvPr/>
          </p:nvGrpSpPr>
          <p:grpSpPr>
            <a:xfrm>
              <a:off x="5486666" y="1966174"/>
              <a:ext cx="2425434" cy="650000"/>
              <a:chOff x="5486666" y="1163938"/>
              <a:chExt cx="2425434" cy="650000"/>
            </a:xfrm>
          </p:grpSpPr>
          <p:sp>
            <p:nvSpPr>
              <p:cNvPr id="30" name="Title 1">
                <a:extLst>
                  <a:ext uri="{FF2B5EF4-FFF2-40B4-BE49-F238E27FC236}">
                    <a16:creationId xmlns:a16="http://schemas.microsoft.com/office/drawing/2014/main" id="{009428F7-2CC7-4EEB-87F9-68B7ED60A707}"/>
                  </a:ext>
                </a:extLst>
              </p:cNvPr>
              <p:cNvSpPr txBox="1">
                <a:spLocks/>
              </p:cNvSpPr>
              <p:nvPr/>
            </p:nvSpPr>
            <p:spPr>
              <a:xfrm>
                <a:off x="5487416" y="1163938"/>
                <a:ext cx="2183383" cy="304024"/>
              </a:xfrm>
              <a:prstGeom prst="rect">
                <a:avLst/>
              </a:prstGeom>
            </p:spPr>
            <p:txBody>
              <a:bodyPr vert="horz"/>
              <a:lstStyle>
                <a:lvl1pPr algn="l" defTabSz="457200" rtl="0" eaLnBrk="1" latinLnBrk="0" hangingPunct="1">
                  <a:spcBef>
                    <a:spcPct val="0"/>
                  </a:spcBef>
                  <a:buNone/>
                  <a:defRPr sz="1800" b="0" i="0" kern="1200">
                    <a:solidFill>
                      <a:srgbClr val="FFFFFF"/>
                    </a:solidFill>
                    <a:latin typeface="Helvetica Neue Light"/>
                    <a:ea typeface="+mj-ea"/>
                    <a:cs typeface="Helvetica Neue Light"/>
                  </a:defRPr>
                </a:lvl1pPr>
              </a:lstStyle>
              <a:p>
                <a:r>
                  <a:rPr lang="en-US" sz="2400" dirty="0">
                    <a:solidFill>
                      <a:schemeClr val="bg1"/>
                    </a:solidFill>
                    <a:latin typeface="Roboto condensed"/>
                    <a:cs typeface="Roboto condensed"/>
                  </a:rPr>
                  <a:t>Content 02</a:t>
                </a:r>
              </a:p>
            </p:txBody>
          </p:sp>
          <p:sp>
            <p:nvSpPr>
              <p:cNvPr id="31" name="TextBox 30">
                <a:extLst>
                  <a:ext uri="{FF2B5EF4-FFF2-40B4-BE49-F238E27FC236}">
                    <a16:creationId xmlns:a16="http://schemas.microsoft.com/office/drawing/2014/main" id="{57F54473-FBFC-4C9A-8808-7325E3BAB9E7}"/>
                  </a:ext>
                </a:extLst>
              </p:cNvPr>
              <p:cNvSpPr txBox="1"/>
              <p:nvPr/>
            </p:nvSpPr>
            <p:spPr>
              <a:xfrm>
                <a:off x="5486666" y="1429862"/>
                <a:ext cx="2425434" cy="384076"/>
              </a:xfrm>
              <a:prstGeom prst="rect">
                <a:avLst/>
              </a:prstGeom>
              <a:noFill/>
            </p:spPr>
            <p:txBody>
              <a:bodyPr wrap="square" rtlCol="0">
                <a:spAutoFit/>
              </a:bodyPr>
              <a:lstStyle/>
              <a:p>
                <a:pPr>
                  <a:lnSpc>
                    <a:spcPct val="120000"/>
                  </a:lnSpc>
                </a:pPr>
                <a:r>
                  <a:rPr lang="en-US" sz="1200" dirty="0">
                    <a:solidFill>
                      <a:schemeClr val="bg1"/>
                    </a:solidFill>
                    <a:latin typeface="Roboto condensed"/>
                    <a:cs typeface="Roboto condensed"/>
                  </a:rPr>
                  <a:t>Nullam quis ante. Etiam sit amet orci eget eros faucibus tincidunt. Duis leo.</a:t>
                </a:r>
              </a:p>
            </p:txBody>
          </p:sp>
        </p:grpSp>
        <p:grpSp>
          <p:nvGrpSpPr>
            <p:cNvPr id="24" name="Group 31">
              <a:extLst>
                <a:ext uri="{FF2B5EF4-FFF2-40B4-BE49-F238E27FC236}">
                  <a16:creationId xmlns:a16="http://schemas.microsoft.com/office/drawing/2014/main" id="{B583A214-EAE3-43DC-AC05-B9FDA7153AA9}"/>
                </a:ext>
              </a:extLst>
            </p:cNvPr>
            <p:cNvGrpSpPr/>
            <p:nvPr/>
          </p:nvGrpSpPr>
          <p:grpSpPr>
            <a:xfrm>
              <a:off x="5486666" y="2816058"/>
              <a:ext cx="2425434" cy="650000"/>
              <a:chOff x="5486666" y="1163938"/>
              <a:chExt cx="2425434" cy="650000"/>
            </a:xfrm>
          </p:grpSpPr>
          <p:sp>
            <p:nvSpPr>
              <p:cNvPr id="28" name="Title 1">
                <a:extLst>
                  <a:ext uri="{FF2B5EF4-FFF2-40B4-BE49-F238E27FC236}">
                    <a16:creationId xmlns:a16="http://schemas.microsoft.com/office/drawing/2014/main" id="{71C5DAB8-C635-4EAC-8E73-F9A2E764056F}"/>
                  </a:ext>
                </a:extLst>
              </p:cNvPr>
              <p:cNvSpPr txBox="1">
                <a:spLocks/>
              </p:cNvSpPr>
              <p:nvPr/>
            </p:nvSpPr>
            <p:spPr>
              <a:xfrm>
                <a:off x="5487416" y="1163938"/>
                <a:ext cx="2183383" cy="304024"/>
              </a:xfrm>
              <a:prstGeom prst="rect">
                <a:avLst/>
              </a:prstGeom>
            </p:spPr>
            <p:txBody>
              <a:bodyPr vert="horz"/>
              <a:lstStyle>
                <a:lvl1pPr algn="l" defTabSz="457200" rtl="0" eaLnBrk="1" latinLnBrk="0" hangingPunct="1">
                  <a:spcBef>
                    <a:spcPct val="0"/>
                  </a:spcBef>
                  <a:buNone/>
                  <a:defRPr sz="1800" b="0" i="0" kern="1200">
                    <a:solidFill>
                      <a:srgbClr val="FFFFFF"/>
                    </a:solidFill>
                    <a:latin typeface="Helvetica Neue Light"/>
                    <a:ea typeface="+mj-ea"/>
                    <a:cs typeface="Helvetica Neue Light"/>
                  </a:defRPr>
                </a:lvl1pPr>
              </a:lstStyle>
              <a:p>
                <a:r>
                  <a:rPr lang="en-US" sz="2400" dirty="0">
                    <a:solidFill>
                      <a:schemeClr val="bg1"/>
                    </a:solidFill>
                    <a:latin typeface="Roboto condensed"/>
                    <a:cs typeface="Roboto condensed"/>
                  </a:rPr>
                  <a:t>Content 03</a:t>
                </a:r>
              </a:p>
            </p:txBody>
          </p:sp>
          <p:sp>
            <p:nvSpPr>
              <p:cNvPr id="29" name="TextBox 33">
                <a:extLst>
                  <a:ext uri="{FF2B5EF4-FFF2-40B4-BE49-F238E27FC236}">
                    <a16:creationId xmlns:a16="http://schemas.microsoft.com/office/drawing/2014/main" id="{8C7858FB-F89B-408A-8A66-86B369C2A571}"/>
                  </a:ext>
                </a:extLst>
              </p:cNvPr>
              <p:cNvSpPr txBox="1"/>
              <p:nvPr/>
            </p:nvSpPr>
            <p:spPr>
              <a:xfrm>
                <a:off x="5486666" y="1429862"/>
                <a:ext cx="2425434" cy="384076"/>
              </a:xfrm>
              <a:prstGeom prst="rect">
                <a:avLst/>
              </a:prstGeom>
              <a:noFill/>
            </p:spPr>
            <p:txBody>
              <a:bodyPr wrap="square" rtlCol="0">
                <a:spAutoFit/>
              </a:bodyPr>
              <a:lstStyle/>
              <a:p>
                <a:pPr>
                  <a:lnSpc>
                    <a:spcPct val="120000"/>
                  </a:lnSpc>
                </a:pPr>
                <a:r>
                  <a:rPr lang="en-US" sz="1200" dirty="0">
                    <a:solidFill>
                      <a:schemeClr val="bg1"/>
                    </a:solidFill>
                    <a:latin typeface="Roboto condensed"/>
                    <a:cs typeface="Roboto condensed"/>
                  </a:rPr>
                  <a:t>Nullam quis ante. Etiam sit amet orci eget eros faucibus tincidunt. Duis leo.</a:t>
                </a:r>
              </a:p>
            </p:txBody>
          </p:sp>
        </p:grpSp>
        <p:grpSp>
          <p:nvGrpSpPr>
            <p:cNvPr id="25" name="Group 34">
              <a:extLst>
                <a:ext uri="{FF2B5EF4-FFF2-40B4-BE49-F238E27FC236}">
                  <a16:creationId xmlns:a16="http://schemas.microsoft.com/office/drawing/2014/main" id="{BC46C8BB-76D6-4F23-B873-FF5895A8A96F}"/>
                </a:ext>
              </a:extLst>
            </p:cNvPr>
            <p:cNvGrpSpPr/>
            <p:nvPr/>
          </p:nvGrpSpPr>
          <p:grpSpPr>
            <a:xfrm>
              <a:off x="5486666" y="3665943"/>
              <a:ext cx="2425434" cy="650000"/>
              <a:chOff x="5486666" y="1163938"/>
              <a:chExt cx="2425434" cy="650000"/>
            </a:xfrm>
          </p:grpSpPr>
          <p:sp>
            <p:nvSpPr>
              <p:cNvPr id="26" name="Title 1">
                <a:extLst>
                  <a:ext uri="{FF2B5EF4-FFF2-40B4-BE49-F238E27FC236}">
                    <a16:creationId xmlns:a16="http://schemas.microsoft.com/office/drawing/2014/main" id="{E8991E7E-F691-456B-9AC2-E1C55D767954}"/>
                  </a:ext>
                </a:extLst>
              </p:cNvPr>
              <p:cNvSpPr txBox="1">
                <a:spLocks/>
              </p:cNvSpPr>
              <p:nvPr/>
            </p:nvSpPr>
            <p:spPr>
              <a:xfrm>
                <a:off x="5487416" y="1163938"/>
                <a:ext cx="2183383" cy="304024"/>
              </a:xfrm>
              <a:prstGeom prst="rect">
                <a:avLst/>
              </a:prstGeom>
            </p:spPr>
            <p:txBody>
              <a:bodyPr vert="horz"/>
              <a:lstStyle>
                <a:lvl1pPr algn="l" defTabSz="457200" rtl="0" eaLnBrk="1" latinLnBrk="0" hangingPunct="1">
                  <a:spcBef>
                    <a:spcPct val="0"/>
                  </a:spcBef>
                  <a:buNone/>
                  <a:defRPr sz="1800" b="0" i="0" kern="1200">
                    <a:solidFill>
                      <a:srgbClr val="FFFFFF"/>
                    </a:solidFill>
                    <a:latin typeface="Helvetica Neue Light"/>
                    <a:ea typeface="+mj-ea"/>
                    <a:cs typeface="Helvetica Neue Light"/>
                  </a:defRPr>
                </a:lvl1pPr>
              </a:lstStyle>
              <a:p>
                <a:r>
                  <a:rPr lang="en-US" sz="2400" dirty="0">
                    <a:solidFill>
                      <a:schemeClr val="bg1"/>
                    </a:solidFill>
                    <a:latin typeface="Roboto condensed"/>
                    <a:cs typeface="Roboto condensed"/>
                  </a:rPr>
                  <a:t>Content 04</a:t>
                </a:r>
              </a:p>
            </p:txBody>
          </p:sp>
          <p:sp>
            <p:nvSpPr>
              <p:cNvPr id="27" name="TextBox 36">
                <a:extLst>
                  <a:ext uri="{FF2B5EF4-FFF2-40B4-BE49-F238E27FC236}">
                    <a16:creationId xmlns:a16="http://schemas.microsoft.com/office/drawing/2014/main" id="{9D6AAEF6-1698-4119-A5E4-6721789DF6AE}"/>
                  </a:ext>
                </a:extLst>
              </p:cNvPr>
              <p:cNvSpPr txBox="1"/>
              <p:nvPr/>
            </p:nvSpPr>
            <p:spPr>
              <a:xfrm>
                <a:off x="5486666" y="1429862"/>
                <a:ext cx="2425434" cy="384076"/>
              </a:xfrm>
              <a:prstGeom prst="rect">
                <a:avLst/>
              </a:prstGeom>
              <a:noFill/>
            </p:spPr>
            <p:txBody>
              <a:bodyPr wrap="square" rtlCol="0">
                <a:spAutoFit/>
              </a:bodyPr>
              <a:lstStyle/>
              <a:p>
                <a:pPr>
                  <a:lnSpc>
                    <a:spcPct val="120000"/>
                  </a:lnSpc>
                </a:pPr>
                <a:r>
                  <a:rPr lang="en-US" sz="1200" dirty="0">
                    <a:solidFill>
                      <a:schemeClr val="bg1"/>
                    </a:solidFill>
                    <a:latin typeface="Roboto condensed"/>
                    <a:cs typeface="Roboto condensed"/>
                  </a:rPr>
                  <a:t>Nullam quis ante. Etiam sit amet orci eget eros faucibus tincidunt. Duis leo.</a:t>
                </a:r>
              </a:p>
            </p:txBody>
          </p:sp>
        </p:grpSp>
      </p:grpSp>
    </p:spTree>
    <p:extLst>
      <p:ext uri="{BB962C8B-B14F-4D97-AF65-F5344CB8AC3E}">
        <p14:creationId xmlns:p14="http://schemas.microsoft.com/office/powerpoint/2010/main" val="2630518264"/>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65B31B1C-86BF-495F-A0F0-E1EEE6597C77}"/>
              </a:ext>
            </a:extLst>
          </p:cNvPr>
          <p:cNvGrpSpPr/>
          <p:nvPr/>
        </p:nvGrpSpPr>
        <p:grpSpPr>
          <a:xfrm>
            <a:off x="-1" y="-15240"/>
            <a:ext cx="12190414" cy="6874828"/>
            <a:chOff x="-1" y="-15240"/>
            <a:chExt cx="12190414" cy="6874828"/>
          </a:xfrm>
        </p:grpSpPr>
        <p:sp>
          <p:nvSpPr>
            <p:cNvPr id="9" name="矩形 8">
              <a:extLst>
                <a:ext uri="{FF2B5EF4-FFF2-40B4-BE49-F238E27FC236}">
                  <a16:creationId xmlns:a16="http://schemas.microsoft.com/office/drawing/2014/main" id="{2E677B32-EFDE-46D8-BCFE-82887C8907FB}"/>
                </a:ext>
              </a:extLst>
            </p:cNvPr>
            <p:cNvSpPr/>
            <p:nvPr/>
          </p:nvSpPr>
          <p:spPr>
            <a:xfrm>
              <a:off x="-1" y="0"/>
              <a:ext cx="12190413" cy="6859588"/>
            </a:xfrm>
            <a:prstGeom prst="rect">
              <a:avLst/>
            </a:prstGeom>
            <a:solidFill>
              <a:srgbClr val="278CC1">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5AB5753E-55E4-4D0C-8591-3C2F15EBD468}"/>
                </a:ext>
              </a:extLst>
            </p:cNvPr>
            <p:cNvGrpSpPr/>
            <p:nvPr/>
          </p:nvGrpSpPr>
          <p:grpSpPr>
            <a:xfrm>
              <a:off x="1" y="-15240"/>
              <a:ext cx="12190412" cy="1105666"/>
              <a:chOff x="1" y="-15240"/>
              <a:chExt cx="12190412" cy="1105666"/>
            </a:xfrm>
          </p:grpSpPr>
          <p:grpSp>
            <p:nvGrpSpPr>
              <p:cNvPr id="12" name="组合 11"/>
              <p:cNvGrpSpPr/>
              <p:nvPr/>
            </p:nvGrpSpPr>
            <p:grpSpPr>
              <a:xfrm>
                <a:off x="1" y="237419"/>
                <a:ext cx="12190412" cy="834766"/>
                <a:chOff x="1" y="333671"/>
                <a:chExt cx="12190412" cy="834766"/>
              </a:xfrm>
            </p:grpSpPr>
            <p:grpSp>
              <p:nvGrpSpPr>
                <p:cNvPr id="14" name="组合 13"/>
                <p:cNvGrpSpPr/>
                <p:nvPr/>
              </p:nvGrpSpPr>
              <p:grpSpPr>
                <a:xfrm>
                  <a:off x="1030121" y="333671"/>
                  <a:ext cx="2814375" cy="718654"/>
                  <a:chOff x="458596" y="288367"/>
                  <a:chExt cx="2814375" cy="718654"/>
                </a:xfrm>
              </p:grpSpPr>
              <p:sp>
                <p:nvSpPr>
                  <p:cNvPr id="16" name="TextBox 20"/>
                  <p:cNvSpPr txBox="1"/>
                  <p:nvPr/>
                </p:nvSpPr>
                <p:spPr>
                  <a:xfrm>
                    <a:off x="458596" y="288367"/>
                    <a:ext cx="2814375" cy="430887"/>
                  </a:xfrm>
                  <a:prstGeom prst="rect">
                    <a:avLst/>
                  </a:prstGeom>
                  <a:noFill/>
                </p:spPr>
                <p:txBody>
                  <a:bodyPr wrap="square" rtlCol="0">
                    <a:spAutoFit/>
                  </a:bodyPr>
                  <a:lstStyle/>
                  <a:p>
                    <a:r>
                      <a:rPr lang="zh-CN" altLang="en-US" sz="2200" dirty="0">
                        <a:solidFill>
                          <a:schemeClr val="bg1"/>
                        </a:solidFill>
                        <a:latin typeface="微软雅黑" pitchFamily="34" charset="-122"/>
                        <a:ea typeface="微软雅黑" pitchFamily="34" charset="-122"/>
                      </a:rPr>
                      <a:t>输入你的标题描述</a:t>
                    </a:r>
                  </a:p>
                </p:txBody>
              </p:sp>
              <p:sp>
                <p:nvSpPr>
                  <p:cNvPr id="17" name="TextBox 37"/>
                  <p:cNvSpPr txBox="1"/>
                  <p:nvPr/>
                </p:nvSpPr>
                <p:spPr>
                  <a:xfrm>
                    <a:off x="470337" y="637689"/>
                    <a:ext cx="2439777" cy="369332"/>
                  </a:xfrm>
                  <a:prstGeom prst="rect">
                    <a:avLst/>
                  </a:prstGeom>
                  <a:noFill/>
                </p:spPr>
                <p:txBody>
                  <a:bodyPr wrap="square" rtlCol="0">
                    <a:spAutoFit/>
                  </a:bodyPr>
                  <a:lstStyle/>
                  <a:p>
                    <a:r>
                      <a:rPr lang="en-US" altLang="zh-CN" dirty="0">
                        <a:solidFill>
                          <a:schemeClr val="bg1"/>
                        </a:solidFill>
                        <a:latin typeface="微软雅黑" pitchFamily="34" charset="-122"/>
                        <a:ea typeface="微软雅黑" pitchFamily="34" charset="-122"/>
                      </a:rPr>
                      <a:t>Add your title</a:t>
                    </a:r>
                    <a:endParaRPr lang="zh-CN" altLang="en-US" dirty="0">
                      <a:solidFill>
                        <a:schemeClr val="bg1"/>
                      </a:solidFill>
                      <a:latin typeface="微软雅黑" pitchFamily="34" charset="-122"/>
                      <a:ea typeface="微软雅黑" pitchFamily="34" charset="-122"/>
                    </a:endParaRPr>
                  </a:p>
                </p:txBody>
              </p:sp>
            </p:grpSp>
            <p:sp>
              <p:nvSpPr>
                <p:cNvPr id="15" name="矩形 14"/>
                <p:cNvSpPr/>
                <p:nvPr/>
              </p:nvSpPr>
              <p:spPr>
                <a:xfrm flipV="1">
                  <a:off x="1" y="1122718"/>
                  <a:ext cx="12190412"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0" name="图片 9">
                <a:extLst>
                  <a:ext uri="{FF2B5EF4-FFF2-40B4-BE49-F238E27FC236}">
                    <a16:creationId xmlns:a16="http://schemas.microsoft.com/office/drawing/2014/main" id="{B6F55FFD-B35C-4987-ADA8-E056CE382A69}"/>
                  </a:ext>
                </a:extLst>
              </p:cNvPr>
              <p:cNvPicPr>
                <a:picLocks noChangeAspect="1"/>
              </p:cNvPicPr>
              <p:nvPr/>
            </p:nvPicPr>
            <p:blipFill>
              <a:blip r:embed="rId3" cstate="print">
                <a:extLst>
                  <a:ext uri="{BEBA8EAE-BF5A-486C-A8C5-ECC9F3942E4B}">
                    <a14:imgProps xmlns:a14="http://schemas.microsoft.com/office/drawing/2010/main">
                      <a14:imgLayer r:embed="rId4">
                        <a14:imgEffect>
                          <a14:brightnessContrast bright="15000"/>
                        </a14:imgEffect>
                      </a14:imgLayer>
                    </a14:imgProps>
                  </a:ext>
                  <a:ext uri="{28A0092B-C50C-407E-A947-70E740481C1C}">
                    <a14:useLocalDpi xmlns:a14="http://schemas.microsoft.com/office/drawing/2010/main" val="0"/>
                  </a:ext>
                </a:extLst>
              </a:blip>
              <a:stretch>
                <a:fillRect/>
              </a:stretch>
            </p:blipFill>
            <p:spPr>
              <a:xfrm>
                <a:off x="215808" y="-15240"/>
                <a:ext cx="777037" cy="1105666"/>
              </a:xfrm>
              <a:prstGeom prst="rect">
                <a:avLst/>
              </a:prstGeom>
            </p:spPr>
          </p:pic>
        </p:grpSp>
      </p:grpSp>
      <p:graphicFrame>
        <p:nvGraphicFramePr>
          <p:cNvPr id="11" name="Chart 1">
            <a:extLst>
              <a:ext uri="{FF2B5EF4-FFF2-40B4-BE49-F238E27FC236}">
                <a16:creationId xmlns:a16="http://schemas.microsoft.com/office/drawing/2014/main" id="{DFEEE4F9-FA66-45C4-96CC-B612C80310FA}"/>
              </a:ext>
            </a:extLst>
          </p:cNvPr>
          <p:cNvGraphicFramePr/>
          <p:nvPr>
            <p:extLst>
              <p:ext uri="{D42A27DB-BD31-4B8C-83A1-F6EECF244321}">
                <p14:modId xmlns:p14="http://schemas.microsoft.com/office/powerpoint/2010/main" val="849848275"/>
              </p:ext>
            </p:extLst>
          </p:nvPr>
        </p:nvGraphicFramePr>
        <p:xfrm>
          <a:off x="1041862" y="1982539"/>
          <a:ext cx="10593388" cy="3980985"/>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96446294"/>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1250" fill="hold"/>
                                        <p:tgtEl>
                                          <p:spTgt spid="11"/>
                                        </p:tgtEl>
                                        <p:attrNameLst>
                                          <p:attrName>ppt_x</p:attrName>
                                        </p:attrNameLst>
                                      </p:cBhvr>
                                      <p:tavLst>
                                        <p:tav tm="0">
                                          <p:val>
                                            <p:strVal val="0-#ppt_w/2"/>
                                          </p:val>
                                        </p:tav>
                                        <p:tav tm="100000">
                                          <p:val>
                                            <p:strVal val="#ppt_x"/>
                                          </p:val>
                                        </p:tav>
                                      </p:tavLst>
                                    </p:anim>
                                    <p:anim calcmode="lin" valueType="num">
                                      <p:cBhvr additive="base">
                                        <p:cTn id="13" dur="12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69AB8835-2320-48E7-B04C-550A54B2DF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40"/>
            <a:ext cx="12190413" cy="6857107"/>
          </a:xfrm>
          <a:prstGeom prst="rect">
            <a:avLst/>
          </a:prstGeom>
        </p:spPr>
      </p:pic>
      <p:sp>
        <p:nvSpPr>
          <p:cNvPr id="11" name="矩形 10">
            <a:extLst>
              <a:ext uri="{FF2B5EF4-FFF2-40B4-BE49-F238E27FC236}">
                <a16:creationId xmlns:a16="http://schemas.microsoft.com/office/drawing/2014/main" id="{6B230EB1-093B-4051-B7DD-F291FB7A501A}"/>
              </a:ext>
            </a:extLst>
          </p:cNvPr>
          <p:cNvSpPr/>
          <p:nvPr/>
        </p:nvSpPr>
        <p:spPr>
          <a:xfrm>
            <a:off x="851394" y="800100"/>
            <a:ext cx="10516652" cy="5259386"/>
          </a:xfrm>
          <a:prstGeom prst="rect">
            <a:avLst/>
          </a:prstGeom>
          <a:solidFill>
            <a:srgbClr val="278CC1">
              <a:alpha val="72000"/>
            </a:srgb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35">
            <a:extLst>
              <a:ext uri="{FF2B5EF4-FFF2-40B4-BE49-F238E27FC236}">
                <a16:creationId xmlns:a16="http://schemas.microsoft.com/office/drawing/2014/main" id="{FECFA02D-3707-442E-8704-782115D41053}"/>
              </a:ext>
            </a:extLst>
          </p:cNvPr>
          <p:cNvSpPr/>
          <p:nvPr/>
        </p:nvSpPr>
        <p:spPr>
          <a:xfrm rot="5400000">
            <a:off x="2473621" y="2262380"/>
            <a:ext cx="2098360" cy="2271932"/>
          </a:xfrm>
          <a:prstGeom prst="trapezoid">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36">
            <a:extLst>
              <a:ext uri="{FF2B5EF4-FFF2-40B4-BE49-F238E27FC236}">
                <a16:creationId xmlns:a16="http://schemas.microsoft.com/office/drawing/2014/main" id="{D00A24FE-8FFB-430C-B106-044A5E9B21A8}"/>
              </a:ext>
            </a:extLst>
          </p:cNvPr>
          <p:cNvSpPr/>
          <p:nvPr/>
        </p:nvSpPr>
        <p:spPr>
          <a:xfrm>
            <a:off x="2372321" y="2530190"/>
            <a:ext cx="2316018" cy="1680380"/>
          </a:xfrm>
          <a:prstGeom prst="rect">
            <a:avLst/>
          </a:prstGeom>
          <a:no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b="1" dirty="0">
                <a:solidFill>
                  <a:schemeClr val="bg1"/>
                </a:solidFill>
                <a:latin typeface="微软雅黑" pitchFamily="34" charset="-122"/>
                <a:ea typeface="微软雅黑" pitchFamily="34" charset="-122"/>
              </a:rPr>
              <a:t>第二节</a:t>
            </a:r>
          </a:p>
        </p:txBody>
      </p:sp>
      <p:grpSp>
        <p:nvGrpSpPr>
          <p:cNvPr id="24" name="组合 23">
            <a:extLst>
              <a:ext uri="{FF2B5EF4-FFF2-40B4-BE49-F238E27FC236}">
                <a16:creationId xmlns:a16="http://schemas.microsoft.com/office/drawing/2014/main" id="{BC8DDC0B-615D-42FF-B9E4-5AC43DF255E2}"/>
              </a:ext>
            </a:extLst>
          </p:cNvPr>
          <p:cNvGrpSpPr/>
          <p:nvPr/>
        </p:nvGrpSpPr>
        <p:grpSpPr>
          <a:xfrm>
            <a:off x="5624494" y="1623267"/>
            <a:ext cx="4209176" cy="710326"/>
            <a:chOff x="4150600" y="1393760"/>
            <a:chExt cx="4209176" cy="710326"/>
          </a:xfrm>
        </p:grpSpPr>
        <p:sp>
          <p:nvSpPr>
            <p:cNvPr id="25" name="圆角矩形 52">
              <a:extLst>
                <a:ext uri="{FF2B5EF4-FFF2-40B4-BE49-F238E27FC236}">
                  <a16:creationId xmlns:a16="http://schemas.microsoft.com/office/drawing/2014/main" id="{D2F6C914-7023-407F-B06C-F0A949811809}"/>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26" name="椭圆 25">
              <a:extLst>
                <a:ext uri="{FF2B5EF4-FFF2-40B4-BE49-F238E27FC236}">
                  <a16:creationId xmlns:a16="http://schemas.microsoft.com/office/drawing/2014/main" id="{0AFA7B49-9FA9-4B00-AA4D-0DF13E81AF3D}"/>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1</a:t>
              </a:r>
            </a:p>
          </p:txBody>
        </p:sp>
        <p:sp>
          <p:nvSpPr>
            <p:cNvPr id="27" name="文本框 26">
              <a:extLst>
                <a:ext uri="{FF2B5EF4-FFF2-40B4-BE49-F238E27FC236}">
                  <a16:creationId xmlns:a16="http://schemas.microsoft.com/office/drawing/2014/main" id="{517C9A88-1F75-4B04-B1A3-F3107440CADF}"/>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29" name="组合 28">
            <a:extLst>
              <a:ext uri="{FF2B5EF4-FFF2-40B4-BE49-F238E27FC236}">
                <a16:creationId xmlns:a16="http://schemas.microsoft.com/office/drawing/2014/main" id="{E029760F-7837-420B-A535-65350C753581}"/>
              </a:ext>
            </a:extLst>
          </p:cNvPr>
          <p:cNvGrpSpPr/>
          <p:nvPr/>
        </p:nvGrpSpPr>
        <p:grpSpPr>
          <a:xfrm>
            <a:off x="5639008" y="2568273"/>
            <a:ext cx="4209176" cy="710326"/>
            <a:chOff x="4150600" y="1393760"/>
            <a:chExt cx="4209176" cy="710326"/>
          </a:xfrm>
        </p:grpSpPr>
        <p:sp>
          <p:nvSpPr>
            <p:cNvPr id="38" name="圆角矩形 52">
              <a:extLst>
                <a:ext uri="{FF2B5EF4-FFF2-40B4-BE49-F238E27FC236}">
                  <a16:creationId xmlns:a16="http://schemas.microsoft.com/office/drawing/2014/main" id="{1877570E-BF82-4557-AE1D-85733C07A83E}"/>
                </a:ext>
              </a:extLst>
            </p:cNvPr>
            <p:cNvSpPr/>
            <p:nvPr/>
          </p:nvSpPr>
          <p:spPr>
            <a:xfrm>
              <a:off x="4533900" y="1463173"/>
              <a:ext cx="3825876" cy="571500"/>
            </a:xfrm>
            <a:prstGeom prst="roundRect">
              <a:avLst/>
            </a:prstGeom>
            <a:solidFill>
              <a:srgbClr val="278CC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39" name="椭圆 38">
              <a:extLst>
                <a:ext uri="{FF2B5EF4-FFF2-40B4-BE49-F238E27FC236}">
                  <a16:creationId xmlns:a16="http://schemas.microsoft.com/office/drawing/2014/main" id="{95BBB3DF-94D3-41DC-8B54-C612BA1BF155}"/>
                </a:ext>
              </a:extLst>
            </p:cNvPr>
            <p:cNvSpPr/>
            <p:nvPr/>
          </p:nvSpPr>
          <p:spPr>
            <a:xfrm>
              <a:off x="4150600" y="1393760"/>
              <a:ext cx="710326" cy="710326"/>
            </a:xfrm>
            <a:prstGeom prst="ellipse">
              <a:avLst/>
            </a:prstGeom>
            <a:solidFill>
              <a:srgbClr val="278CC1"/>
            </a:solidFill>
            <a:ln w="1206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1"/>
                  </a:solidFill>
                  <a:latin typeface="华文中宋" panose="02010600040101010101" pitchFamily="2" charset="-122"/>
                  <a:ea typeface="华文中宋" panose="02010600040101010101" pitchFamily="2" charset="-122"/>
                </a:rPr>
                <a:t>2</a:t>
              </a:r>
            </a:p>
          </p:txBody>
        </p:sp>
        <p:sp>
          <p:nvSpPr>
            <p:cNvPr id="40" name="文本框 39">
              <a:extLst>
                <a:ext uri="{FF2B5EF4-FFF2-40B4-BE49-F238E27FC236}">
                  <a16:creationId xmlns:a16="http://schemas.microsoft.com/office/drawing/2014/main" id="{D6558F18-1C37-43C4-B218-AE6C35DE355D}"/>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41" name="组合 40">
            <a:extLst>
              <a:ext uri="{FF2B5EF4-FFF2-40B4-BE49-F238E27FC236}">
                <a16:creationId xmlns:a16="http://schemas.microsoft.com/office/drawing/2014/main" id="{6E2E3767-C709-4ACD-8BF9-FE9D51469888}"/>
              </a:ext>
            </a:extLst>
          </p:cNvPr>
          <p:cNvGrpSpPr/>
          <p:nvPr/>
        </p:nvGrpSpPr>
        <p:grpSpPr>
          <a:xfrm>
            <a:off x="5624494" y="3513279"/>
            <a:ext cx="4209176" cy="710326"/>
            <a:chOff x="4150600" y="1393760"/>
            <a:chExt cx="4209176" cy="710326"/>
          </a:xfrm>
        </p:grpSpPr>
        <p:sp>
          <p:nvSpPr>
            <p:cNvPr id="42" name="圆角矩形 52">
              <a:extLst>
                <a:ext uri="{FF2B5EF4-FFF2-40B4-BE49-F238E27FC236}">
                  <a16:creationId xmlns:a16="http://schemas.microsoft.com/office/drawing/2014/main" id="{EA4BF585-3994-4C9F-979A-A4215DBB4364}"/>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43" name="椭圆 42">
              <a:extLst>
                <a:ext uri="{FF2B5EF4-FFF2-40B4-BE49-F238E27FC236}">
                  <a16:creationId xmlns:a16="http://schemas.microsoft.com/office/drawing/2014/main" id="{331B52D3-D296-486F-A1A0-97CC7A2E5601}"/>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3</a:t>
              </a:r>
            </a:p>
          </p:txBody>
        </p:sp>
        <p:sp>
          <p:nvSpPr>
            <p:cNvPr id="44" name="文本框 43">
              <a:extLst>
                <a:ext uri="{FF2B5EF4-FFF2-40B4-BE49-F238E27FC236}">
                  <a16:creationId xmlns:a16="http://schemas.microsoft.com/office/drawing/2014/main" id="{E16AB27D-7102-410D-AB43-475D43FAAE83}"/>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grpSp>
        <p:nvGrpSpPr>
          <p:cNvPr id="45" name="组合 44">
            <a:extLst>
              <a:ext uri="{FF2B5EF4-FFF2-40B4-BE49-F238E27FC236}">
                <a16:creationId xmlns:a16="http://schemas.microsoft.com/office/drawing/2014/main" id="{5F2B5ACB-411A-4CA8-92CE-8A2CF5D024A6}"/>
              </a:ext>
            </a:extLst>
          </p:cNvPr>
          <p:cNvGrpSpPr/>
          <p:nvPr/>
        </p:nvGrpSpPr>
        <p:grpSpPr>
          <a:xfrm>
            <a:off x="5639008" y="4458286"/>
            <a:ext cx="4209176" cy="710326"/>
            <a:chOff x="4150600" y="1393760"/>
            <a:chExt cx="4209176" cy="710326"/>
          </a:xfrm>
        </p:grpSpPr>
        <p:sp>
          <p:nvSpPr>
            <p:cNvPr id="46" name="圆角矩形 52">
              <a:extLst>
                <a:ext uri="{FF2B5EF4-FFF2-40B4-BE49-F238E27FC236}">
                  <a16:creationId xmlns:a16="http://schemas.microsoft.com/office/drawing/2014/main" id="{51E72A24-45EA-45C7-B5C5-5852BE910FA1}"/>
                </a:ext>
              </a:extLst>
            </p:cNvPr>
            <p:cNvSpPr/>
            <p:nvPr/>
          </p:nvSpPr>
          <p:spPr>
            <a:xfrm>
              <a:off x="4533900" y="1463173"/>
              <a:ext cx="3825876" cy="571500"/>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华文中宋" panose="02010600040101010101" pitchFamily="2" charset="-122"/>
                <a:ea typeface="华文中宋" panose="02010600040101010101" pitchFamily="2" charset="-122"/>
              </a:endParaRPr>
            </a:p>
          </p:txBody>
        </p:sp>
        <p:sp>
          <p:nvSpPr>
            <p:cNvPr id="47" name="椭圆 46">
              <a:extLst>
                <a:ext uri="{FF2B5EF4-FFF2-40B4-BE49-F238E27FC236}">
                  <a16:creationId xmlns:a16="http://schemas.microsoft.com/office/drawing/2014/main" id="{D1FE7E6D-2785-4C13-85C8-185A6C93A32C}"/>
                </a:ext>
              </a:extLst>
            </p:cNvPr>
            <p:cNvSpPr/>
            <p:nvPr/>
          </p:nvSpPr>
          <p:spPr>
            <a:xfrm>
              <a:off x="4150600" y="1393760"/>
              <a:ext cx="710326" cy="710326"/>
            </a:xfrm>
            <a:prstGeom prst="ellipse">
              <a:avLst/>
            </a:prstGeom>
            <a:solidFill>
              <a:schemeClr val="bg1"/>
            </a:solidFill>
            <a:ln w="1206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278CC1"/>
                  </a:solidFill>
                  <a:latin typeface="华文中宋" panose="02010600040101010101" pitchFamily="2" charset="-122"/>
                  <a:ea typeface="华文中宋" panose="02010600040101010101" pitchFamily="2" charset="-122"/>
                </a:rPr>
                <a:t>4</a:t>
              </a:r>
            </a:p>
          </p:txBody>
        </p:sp>
        <p:sp>
          <p:nvSpPr>
            <p:cNvPr id="48" name="文本框 47">
              <a:extLst>
                <a:ext uri="{FF2B5EF4-FFF2-40B4-BE49-F238E27FC236}">
                  <a16:creationId xmlns:a16="http://schemas.microsoft.com/office/drawing/2014/main" id="{1331E5D9-195D-40A6-B7F6-032210E0DFD6}"/>
                </a:ext>
              </a:extLst>
            </p:cNvPr>
            <p:cNvSpPr txBox="1"/>
            <p:nvPr/>
          </p:nvSpPr>
          <p:spPr>
            <a:xfrm>
              <a:off x="5199662" y="1524911"/>
              <a:ext cx="2646878" cy="461665"/>
            </a:xfrm>
            <a:prstGeom prst="rect">
              <a:avLst/>
            </a:prstGeom>
            <a:noFill/>
          </p:spPr>
          <p:txBody>
            <a:bodyPr wrap="none" rtlCol="0">
              <a:spAutoFit/>
            </a:bodyPr>
            <a:lstStyle/>
            <a:p>
              <a:r>
                <a:rPr lang="zh-CN" altLang="en-US" sz="2400" dirty="0">
                  <a:solidFill>
                    <a:schemeClr val="bg1"/>
                  </a:solidFill>
                  <a:latin typeface="华文中宋" panose="02010600040101010101" pitchFamily="2" charset="-122"/>
                  <a:ea typeface="华文中宋" panose="02010600040101010101" pitchFamily="2" charset="-122"/>
                </a:rPr>
                <a:t>加入你的标题描述</a:t>
              </a:r>
            </a:p>
          </p:txBody>
        </p:sp>
      </p:grpSp>
    </p:spTree>
    <p:extLst>
      <p:ext uri="{BB962C8B-B14F-4D97-AF65-F5344CB8AC3E}">
        <p14:creationId xmlns:p14="http://schemas.microsoft.com/office/powerpoint/2010/main" val="2035046550"/>
      </p:ext>
    </p:extLst>
  </p:cSld>
  <p:clrMapOvr>
    <a:masterClrMapping/>
  </p:clrMapOvr>
  <p:transition spd="slow" advTm="1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750"/>
                                        <p:tgtEl>
                                          <p:spTgt spid="10"/>
                                        </p:tgtEl>
                                      </p:cBhvr>
                                    </p:animEffect>
                                  </p:childTnLst>
                                </p:cTn>
                              </p:par>
                              <p:par>
                                <p:cTn id="8" presetID="53" presetClass="entr" presetSubtype="16" fill="hold" grpId="0" nodeType="withEffect">
                                  <p:stCondLst>
                                    <p:cond delay="500"/>
                                  </p:stCondLst>
                                  <p:childTnLst>
                                    <p:set>
                                      <p:cBhvr>
                                        <p:cTn id="9" dur="1" fill="hold">
                                          <p:stCondLst>
                                            <p:cond delay="0"/>
                                          </p:stCondLst>
                                        </p:cTn>
                                        <p:tgtEl>
                                          <p:spTgt spid="11"/>
                                        </p:tgtEl>
                                        <p:attrNameLst>
                                          <p:attrName>style.visibility</p:attrName>
                                        </p:attrNameLst>
                                      </p:cBhvr>
                                      <p:to>
                                        <p:strVal val="visible"/>
                                      </p:to>
                                    </p:set>
                                    <p:anim calcmode="lin" valueType="num">
                                      <p:cBhvr>
                                        <p:cTn id="10" dur="1000" fill="hold"/>
                                        <p:tgtEl>
                                          <p:spTgt spid="11"/>
                                        </p:tgtEl>
                                        <p:attrNameLst>
                                          <p:attrName>ppt_w</p:attrName>
                                        </p:attrNameLst>
                                      </p:cBhvr>
                                      <p:tavLst>
                                        <p:tav tm="0">
                                          <p:val>
                                            <p:fltVal val="0"/>
                                          </p:val>
                                        </p:tav>
                                        <p:tav tm="100000">
                                          <p:val>
                                            <p:strVal val="#ppt_w"/>
                                          </p:val>
                                        </p:tav>
                                      </p:tavLst>
                                    </p:anim>
                                    <p:anim calcmode="lin" valueType="num">
                                      <p:cBhvr>
                                        <p:cTn id="11" dur="1000" fill="hold"/>
                                        <p:tgtEl>
                                          <p:spTgt spid="11"/>
                                        </p:tgtEl>
                                        <p:attrNameLst>
                                          <p:attrName>ppt_h</p:attrName>
                                        </p:attrNameLst>
                                      </p:cBhvr>
                                      <p:tavLst>
                                        <p:tav tm="0">
                                          <p:val>
                                            <p:fltVal val="0"/>
                                          </p:val>
                                        </p:tav>
                                        <p:tav tm="100000">
                                          <p:val>
                                            <p:strVal val="#ppt_h"/>
                                          </p:val>
                                        </p:tav>
                                      </p:tavLst>
                                    </p:anim>
                                    <p:animEffect transition="in" filter="fade">
                                      <p:cBhvr>
                                        <p:cTn id="12" dur="1000"/>
                                        <p:tgtEl>
                                          <p:spTgt spid="11"/>
                                        </p:tgtEl>
                                      </p:cBhvr>
                                    </p:animEffect>
                                  </p:childTnLst>
                                </p:cTn>
                              </p:par>
                            </p:childTnLst>
                          </p:cTn>
                        </p:par>
                        <p:par>
                          <p:cTn id="13" fill="hold">
                            <p:stCondLst>
                              <p:cond delay="1500"/>
                            </p:stCondLst>
                            <p:childTnLst>
                              <p:par>
                                <p:cTn id="14" presetID="2" presetClass="entr" presetSubtype="8" fill="hold" grpId="0" nodeType="afterEffect" nodePh="1">
                                  <p:stCondLst>
                                    <p:cond delay="0"/>
                                  </p:stCondLst>
                                  <p:endCondLst>
                                    <p:cond evt="begin" delay="0">
                                      <p:tn val="14"/>
                                    </p:cond>
                                  </p:endCondLst>
                                  <p:childTnLst>
                                    <p:set>
                                      <p:cBhvr>
                                        <p:cTn id="15" dur="1" fill="hold">
                                          <p:stCondLst>
                                            <p:cond delay="0"/>
                                          </p:stCondLst>
                                        </p:cTn>
                                        <p:tgtEl>
                                          <p:spTgt spid="36"/>
                                        </p:tgtEl>
                                        <p:attrNameLst>
                                          <p:attrName>style.visibility</p:attrName>
                                        </p:attrNameLst>
                                      </p:cBhvr>
                                      <p:to>
                                        <p:strVal val="visible"/>
                                      </p:to>
                                    </p:set>
                                    <p:anim calcmode="lin" valueType="num">
                                      <p:cBhvr additive="base">
                                        <p:cTn id="16" dur="500" fill="hold"/>
                                        <p:tgtEl>
                                          <p:spTgt spid="36"/>
                                        </p:tgtEl>
                                        <p:attrNameLst>
                                          <p:attrName>ppt_x</p:attrName>
                                        </p:attrNameLst>
                                      </p:cBhvr>
                                      <p:tavLst>
                                        <p:tav tm="0">
                                          <p:val>
                                            <p:strVal val="0-#ppt_w/2"/>
                                          </p:val>
                                        </p:tav>
                                        <p:tav tm="100000">
                                          <p:val>
                                            <p:strVal val="#ppt_x"/>
                                          </p:val>
                                        </p:tav>
                                      </p:tavLst>
                                    </p:anim>
                                    <p:anim calcmode="lin" valueType="num">
                                      <p:cBhvr additive="base">
                                        <p:cTn id="17" dur="500" fill="hold"/>
                                        <p:tgtEl>
                                          <p:spTgt spid="36"/>
                                        </p:tgtEl>
                                        <p:attrNameLst>
                                          <p:attrName>ppt_y</p:attrName>
                                        </p:attrNameLst>
                                      </p:cBhvr>
                                      <p:tavLst>
                                        <p:tav tm="0">
                                          <p:val>
                                            <p:strVal val="#ppt_y"/>
                                          </p:val>
                                        </p:tav>
                                        <p:tav tm="100000">
                                          <p:val>
                                            <p:strVal val="#ppt_y"/>
                                          </p:val>
                                        </p:tav>
                                      </p:tavLst>
                                    </p:anim>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500"/>
                                        <p:tgtEl>
                                          <p:spTgt spid="37"/>
                                        </p:tgtEl>
                                      </p:cBhvr>
                                    </p:animEffect>
                                    <p:anim calcmode="lin" valueType="num">
                                      <p:cBhvr>
                                        <p:cTn id="22" dur="500" fill="hold"/>
                                        <p:tgtEl>
                                          <p:spTgt spid="37"/>
                                        </p:tgtEl>
                                        <p:attrNameLst>
                                          <p:attrName>ppt_x</p:attrName>
                                        </p:attrNameLst>
                                      </p:cBhvr>
                                      <p:tavLst>
                                        <p:tav tm="0">
                                          <p:val>
                                            <p:strVal val="#ppt_x"/>
                                          </p:val>
                                        </p:tav>
                                        <p:tav tm="100000">
                                          <p:val>
                                            <p:strVal val="#ppt_x"/>
                                          </p:val>
                                        </p:tav>
                                      </p:tavLst>
                                    </p:anim>
                                    <p:anim calcmode="lin" valueType="num">
                                      <p:cBhvr>
                                        <p:cTn id="23" dur="500" fill="hold"/>
                                        <p:tgtEl>
                                          <p:spTgt spid="37"/>
                                        </p:tgtEl>
                                        <p:attrNameLst>
                                          <p:attrName>ppt_y</p:attrName>
                                        </p:attrNameLst>
                                      </p:cBhvr>
                                      <p:tavLst>
                                        <p:tav tm="0">
                                          <p:val>
                                            <p:strVal val="#ppt_y+.1"/>
                                          </p:val>
                                        </p:tav>
                                        <p:tav tm="100000">
                                          <p:val>
                                            <p:strVal val="#ppt_y"/>
                                          </p:val>
                                        </p:tav>
                                      </p:tavLst>
                                    </p:anim>
                                  </p:childTnLst>
                                </p:cTn>
                              </p:par>
                            </p:childTnLst>
                          </p:cTn>
                        </p:par>
                        <p:par>
                          <p:cTn id="24" fill="hold">
                            <p:stCondLst>
                              <p:cond delay="2500"/>
                            </p:stCondLst>
                            <p:childTnLst>
                              <p:par>
                                <p:cTn id="25" presetID="23" presetClass="entr" presetSubtype="16" fill="hold" nodeType="after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p:cTn id="27" dur="500" fill="hold"/>
                                        <p:tgtEl>
                                          <p:spTgt spid="24"/>
                                        </p:tgtEl>
                                        <p:attrNameLst>
                                          <p:attrName>ppt_w</p:attrName>
                                        </p:attrNameLst>
                                      </p:cBhvr>
                                      <p:tavLst>
                                        <p:tav tm="0">
                                          <p:val>
                                            <p:fltVal val="0"/>
                                          </p:val>
                                        </p:tav>
                                        <p:tav tm="100000">
                                          <p:val>
                                            <p:strVal val="#ppt_w"/>
                                          </p:val>
                                        </p:tav>
                                      </p:tavLst>
                                    </p:anim>
                                    <p:anim calcmode="lin" valueType="num">
                                      <p:cBhvr>
                                        <p:cTn id="28" dur="500" fill="hold"/>
                                        <p:tgtEl>
                                          <p:spTgt spid="24"/>
                                        </p:tgtEl>
                                        <p:attrNameLst>
                                          <p:attrName>ppt_h</p:attrName>
                                        </p:attrNameLst>
                                      </p:cBhvr>
                                      <p:tavLst>
                                        <p:tav tm="0">
                                          <p:val>
                                            <p:fltVal val="0"/>
                                          </p:val>
                                        </p:tav>
                                        <p:tav tm="100000">
                                          <p:val>
                                            <p:strVal val="#ppt_h"/>
                                          </p:val>
                                        </p:tav>
                                      </p:tavLst>
                                    </p:anim>
                                  </p:childTnLst>
                                </p:cTn>
                              </p:par>
                            </p:childTnLst>
                          </p:cTn>
                        </p:par>
                        <p:par>
                          <p:cTn id="29" fill="hold">
                            <p:stCondLst>
                              <p:cond delay="3000"/>
                            </p:stCondLst>
                            <p:childTnLst>
                              <p:par>
                                <p:cTn id="30" presetID="23" presetClass="entr" presetSubtype="16" fill="hold"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p:cTn id="32" dur="500" fill="hold"/>
                                        <p:tgtEl>
                                          <p:spTgt spid="29"/>
                                        </p:tgtEl>
                                        <p:attrNameLst>
                                          <p:attrName>ppt_w</p:attrName>
                                        </p:attrNameLst>
                                      </p:cBhvr>
                                      <p:tavLst>
                                        <p:tav tm="0">
                                          <p:val>
                                            <p:fltVal val="0"/>
                                          </p:val>
                                        </p:tav>
                                        <p:tav tm="100000">
                                          <p:val>
                                            <p:strVal val="#ppt_w"/>
                                          </p:val>
                                        </p:tav>
                                      </p:tavLst>
                                    </p:anim>
                                    <p:anim calcmode="lin" valueType="num">
                                      <p:cBhvr>
                                        <p:cTn id="33" dur="500" fill="hold"/>
                                        <p:tgtEl>
                                          <p:spTgt spid="29"/>
                                        </p:tgtEl>
                                        <p:attrNameLst>
                                          <p:attrName>ppt_h</p:attrName>
                                        </p:attrNameLst>
                                      </p:cBhvr>
                                      <p:tavLst>
                                        <p:tav tm="0">
                                          <p:val>
                                            <p:fltVal val="0"/>
                                          </p:val>
                                        </p:tav>
                                        <p:tav tm="100000">
                                          <p:val>
                                            <p:strVal val="#ppt_h"/>
                                          </p:val>
                                        </p:tav>
                                      </p:tavLst>
                                    </p:anim>
                                  </p:childTnLst>
                                </p:cTn>
                              </p:par>
                            </p:childTnLst>
                          </p:cTn>
                        </p:par>
                        <p:par>
                          <p:cTn id="34" fill="hold">
                            <p:stCondLst>
                              <p:cond delay="3500"/>
                            </p:stCondLst>
                            <p:childTnLst>
                              <p:par>
                                <p:cTn id="35" presetID="23" presetClass="entr" presetSubtype="16" fill="hold" nodeType="afterEffect">
                                  <p:stCondLst>
                                    <p:cond delay="0"/>
                                  </p:stCondLst>
                                  <p:childTnLst>
                                    <p:set>
                                      <p:cBhvr>
                                        <p:cTn id="36" dur="1" fill="hold">
                                          <p:stCondLst>
                                            <p:cond delay="0"/>
                                          </p:stCondLst>
                                        </p:cTn>
                                        <p:tgtEl>
                                          <p:spTgt spid="41"/>
                                        </p:tgtEl>
                                        <p:attrNameLst>
                                          <p:attrName>style.visibility</p:attrName>
                                        </p:attrNameLst>
                                      </p:cBhvr>
                                      <p:to>
                                        <p:strVal val="visible"/>
                                      </p:to>
                                    </p:set>
                                    <p:anim calcmode="lin" valueType="num">
                                      <p:cBhvr>
                                        <p:cTn id="37" dur="500" fill="hold"/>
                                        <p:tgtEl>
                                          <p:spTgt spid="41"/>
                                        </p:tgtEl>
                                        <p:attrNameLst>
                                          <p:attrName>ppt_w</p:attrName>
                                        </p:attrNameLst>
                                      </p:cBhvr>
                                      <p:tavLst>
                                        <p:tav tm="0">
                                          <p:val>
                                            <p:fltVal val="0"/>
                                          </p:val>
                                        </p:tav>
                                        <p:tav tm="100000">
                                          <p:val>
                                            <p:strVal val="#ppt_w"/>
                                          </p:val>
                                        </p:tav>
                                      </p:tavLst>
                                    </p:anim>
                                    <p:anim calcmode="lin" valueType="num">
                                      <p:cBhvr>
                                        <p:cTn id="38" dur="500" fill="hold"/>
                                        <p:tgtEl>
                                          <p:spTgt spid="41"/>
                                        </p:tgtEl>
                                        <p:attrNameLst>
                                          <p:attrName>ppt_h</p:attrName>
                                        </p:attrNameLst>
                                      </p:cBhvr>
                                      <p:tavLst>
                                        <p:tav tm="0">
                                          <p:val>
                                            <p:fltVal val="0"/>
                                          </p:val>
                                        </p:tav>
                                        <p:tav tm="100000">
                                          <p:val>
                                            <p:strVal val="#ppt_h"/>
                                          </p:val>
                                        </p:tav>
                                      </p:tavLst>
                                    </p:anim>
                                  </p:childTnLst>
                                </p:cTn>
                              </p:par>
                            </p:childTnLst>
                          </p:cTn>
                        </p:par>
                        <p:par>
                          <p:cTn id="39" fill="hold">
                            <p:stCondLst>
                              <p:cond delay="4000"/>
                            </p:stCondLst>
                            <p:childTnLst>
                              <p:par>
                                <p:cTn id="40" presetID="23" presetClass="entr" presetSubtype="16" fill="hold" nodeType="afterEffect">
                                  <p:stCondLst>
                                    <p:cond delay="0"/>
                                  </p:stCondLst>
                                  <p:childTnLst>
                                    <p:set>
                                      <p:cBhvr>
                                        <p:cTn id="41" dur="1" fill="hold">
                                          <p:stCondLst>
                                            <p:cond delay="0"/>
                                          </p:stCondLst>
                                        </p:cTn>
                                        <p:tgtEl>
                                          <p:spTgt spid="45"/>
                                        </p:tgtEl>
                                        <p:attrNameLst>
                                          <p:attrName>style.visibility</p:attrName>
                                        </p:attrNameLst>
                                      </p:cBhvr>
                                      <p:to>
                                        <p:strVal val="visible"/>
                                      </p:to>
                                    </p:set>
                                    <p:anim calcmode="lin" valueType="num">
                                      <p:cBhvr>
                                        <p:cTn id="42" dur="500" fill="hold"/>
                                        <p:tgtEl>
                                          <p:spTgt spid="45"/>
                                        </p:tgtEl>
                                        <p:attrNameLst>
                                          <p:attrName>ppt_w</p:attrName>
                                        </p:attrNameLst>
                                      </p:cBhvr>
                                      <p:tavLst>
                                        <p:tav tm="0">
                                          <p:val>
                                            <p:fltVal val="0"/>
                                          </p:val>
                                        </p:tav>
                                        <p:tav tm="100000">
                                          <p:val>
                                            <p:strVal val="#ppt_w"/>
                                          </p:val>
                                        </p:tav>
                                      </p:tavLst>
                                    </p:anim>
                                    <p:anim calcmode="lin" valueType="num">
                                      <p:cBhvr>
                                        <p:cTn id="43" dur="500" fill="hold"/>
                                        <p:tgtEl>
                                          <p:spTgt spid="45"/>
                                        </p:tgtEl>
                                        <p:attrNameLst>
                                          <p:attrName>ppt_h</p:attrName>
                                        </p:attrNameLst>
                                      </p:cBhvr>
                                      <p:tavLst>
                                        <p:tav tm="0">
                                          <p:val>
                                            <p:fltVal val="0"/>
                                          </p:val>
                                        </p:tav>
                                        <p:tav tm="100000">
                                          <p:val>
                                            <p:strVal val="#ppt_h"/>
                                          </p:val>
                                        </p:tav>
                                      </p:tavLst>
                                    </p:anim>
                                  </p:childTnLst>
                                </p:cTn>
                              </p:par>
                            </p:childTnLst>
                          </p:cTn>
                        </p:par>
                        <p:par>
                          <p:cTn id="44" fill="hold">
                            <p:stCondLst>
                              <p:cond delay="4500"/>
                            </p:stCondLst>
                            <p:childTnLst>
                              <p:par>
                                <p:cTn id="45" presetID="53" presetClass="entr" presetSubtype="16" fill="hold" nodeType="afterEffect">
                                  <p:stCondLst>
                                    <p:cond delay="0"/>
                                  </p:stCondLst>
                                  <p:childTnLst>
                                    <p:set>
                                      <p:cBhvr>
                                        <p:cTn id="46" dur="1" fill="hold">
                                          <p:stCondLst>
                                            <p:cond delay="0"/>
                                          </p:stCondLst>
                                        </p:cTn>
                                        <p:tgtEl>
                                          <p:spTgt spid="29"/>
                                        </p:tgtEl>
                                        <p:attrNameLst>
                                          <p:attrName>style.visibility</p:attrName>
                                        </p:attrNameLst>
                                      </p:cBhvr>
                                      <p:to>
                                        <p:strVal val="visible"/>
                                      </p:to>
                                    </p:set>
                                    <p:anim calcmode="lin" valueType="num">
                                      <p:cBhvr>
                                        <p:cTn id="47" dur="500" fill="hold"/>
                                        <p:tgtEl>
                                          <p:spTgt spid="29"/>
                                        </p:tgtEl>
                                        <p:attrNameLst>
                                          <p:attrName>ppt_w</p:attrName>
                                        </p:attrNameLst>
                                      </p:cBhvr>
                                      <p:tavLst>
                                        <p:tav tm="0">
                                          <p:val>
                                            <p:fltVal val="0"/>
                                          </p:val>
                                        </p:tav>
                                        <p:tav tm="100000">
                                          <p:val>
                                            <p:strVal val="#ppt_w"/>
                                          </p:val>
                                        </p:tav>
                                      </p:tavLst>
                                    </p:anim>
                                    <p:anim calcmode="lin" valueType="num">
                                      <p:cBhvr>
                                        <p:cTn id="48" dur="500" fill="hold"/>
                                        <p:tgtEl>
                                          <p:spTgt spid="29"/>
                                        </p:tgtEl>
                                        <p:attrNameLst>
                                          <p:attrName>ppt_h</p:attrName>
                                        </p:attrNameLst>
                                      </p:cBhvr>
                                      <p:tavLst>
                                        <p:tav tm="0">
                                          <p:val>
                                            <p:fltVal val="0"/>
                                          </p:val>
                                        </p:tav>
                                        <p:tav tm="100000">
                                          <p:val>
                                            <p:strVal val="#ppt_h"/>
                                          </p:val>
                                        </p:tav>
                                      </p:tavLst>
                                    </p:anim>
                                    <p:animEffect transition="in" filter="fade">
                                      <p:cBhvr>
                                        <p:cTn id="49"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36" grpId="0" animBg="1"/>
      <p:bldP spid="3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TRACKING_SLIDES" val="1"/>
  <p:tag name="GENSWF_OUTPUT_FILE_NAME" val="33"/>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7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8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4123</TotalTime>
  <Words>1763</Words>
  <Application>Microsoft Office PowerPoint</Application>
  <PresentationFormat>自定义</PresentationFormat>
  <Paragraphs>297</Paragraphs>
  <Slides>25</Slides>
  <Notes>25</Notes>
  <HiddenSlides>0</HiddenSlides>
  <MMClips>1</MMClips>
  <ScaleCrop>false</ScaleCrop>
  <HeadingPairs>
    <vt:vector size="6" baseType="variant">
      <vt:variant>
        <vt:lpstr>已用的字体</vt:lpstr>
      </vt:variant>
      <vt:variant>
        <vt:i4>37</vt:i4>
      </vt:variant>
      <vt:variant>
        <vt:lpstr>主题</vt:lpstr>
      </vt:variant>
      <vt:variant>
        <vt:i4>10</vt:i4>
      </vt:variant>
      <vt:variant>
        <vt:lpstr>幻灯片标题</vt:lpstr>
      </vt:variant>
      <vt:variant>
        <vt:i4>25</vt:i4>
      </vt:variant>
    </vt:vector>
  </HeadingPairs>
  <TitlesOfParts>
    <vt:vector size="72" baseType="lpstr">
      <vt:lpstr>Adobe Gothic Std B</vt:lpstr>
      <vt:lpstr>GeosansLight</vt:lpstr>
      <vt:lpstr>Gill Sans</vt:lpstr>
      <vt:lpstr>Hiragino Sans GB W3</vt:lpstr>
      <vt:lpstr>ITC Avant Garde Std Bk</vt:lpstr>
      <vt:lpstr>Lato</vt:lpstr>
      <vt:lpstr>Lato Black</vt:lpstr>
      <vt:lpstr>Lato Bold</vt:lpstr>
      <vt:lpstr>Lato Heavy</vt:lpstr>
      <vt:lpstr>Lato Light</vt:lpstr>
      <vt:lpstr>Lato Regular</vt:lpstr>
      <vt:lpstr>LiHei Pro</vt:lpstr>
      <vt:lpstr>맑은 고딕</vt:lpstr>
      <vt:lpstr>Montserrat</vt:lpstr>
      <vt:lpstr>Montserrat Light</vt:lpstr>
      <vt:lpstr>Montserrat Semi</vt:lpstr>
      <vt:lpstr>Montserrat Ultra Light</vt:lpstr>
      <vt:lpstr>Open Sans</vt:lpstr>
      <vt:lpstr>Open Sans Extrabold</vt:lpstr>
      <vt:lpstr>Open Sans Semibold</vt:lpstr>
      <vt:lpstr>Raleway</vt:lpstr>
      <vt:lpstr>Roboto condensed</vt:lpstr>
      <vt:lpstr>Roboto Light</vt:lpstr>
      <vt:lpstr>Signika</vt:lpstr>
      <vt:lpstr>Source Sans Pro</vt:lpstr>
      <vt:lpstr>WeblySleek UI</vt:lpstr>
      <vt:lpstr>等线</vt:lpstr>
      <vt:lpstr>等线 Light</vt:lpstr>
      <vt:lpstr>冬青黑体简体中文 W3</vt:lpstr>
      <vt:lpstr>华文中宋</vt:lpstr>
      <vt:lpstr>迷你简汉真广标</vt:lpstr>
      <vt:lpstr>宋体</vt:lpstr>
      <vt:lpstr>微软雅黑</vt:lpstr>
      <vt:lpstr>Agency FB</vt:lpstr>
      <vt:lpstr>Arial</vt:lpstr>
      <vt:lpstr>Calibri</vt:lpstr>
      <vt:lpstr>Impact</vt:lpstr>
      <vt:lpstr>Office 主题​​</vt:lpstr>
      <vt:lpstr>1_Office Theme</vt:lpstr>
      <vt:lpstr>2_Office Theme</vt:lpstr>
      <vt:lpstr>3_Office Theme</vt:lpstr>
      <vt:lpstr>4_Office Theme</vt:lpstr>
      <vt:lpstr>5_Office Theme</vt:lpstr>
      <vt:lpstr>6_Office Theme</vt:lpstr>
      <vt:lpstr>7_Office Theme</vt:lpstr>
      <vt:lpstr>8_Office Theme</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商务ppt</dc:title>
  <dc:creator>lzj</dc:creator>
  <cp:lastModifiedBy>Administrator</cp:lastModifiedBy>
  <cp:revision>2696</cp:revision>
  <dcterms:created xsi:type="dcterms:W3CDTF">2015-12-01T09:06:39Z</dcterms:created>
  <dcterms:modified xsi:type="dcterms:W3CDTF">2017-07-09T13:54:48Z</dcterms:modified>
</cp:coreProperties>
</file>

<file path=docProps/thumbnail.jpeg>
</file>